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0" r:id="rId5"/>
    <p:sldMasterId id="2147483711" r:id="rId6"/>
    <p:sldMasterId id="2147483712" r:id="rId7"/>
    <p:sldMasterId id="214748371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Lst>
  <p:sldSz cy="5143500" cx="9144000"/>
  <p:notesSz cx="6858000" cy="9144000"/>
  <p:embeddedFontLst>
    <p:embeddedFont>
      <p:font typeface="Roboto"/>
      <p:regular r:id="rId41"/>
      <p:bold r:id="rId42"/>
      <p:italic r:id="rId43"/>
      <p:boldItalic r:id="rId44"/>
    </p:embeddedFont>
    <p:embeddedFont>
      <p:font typeface="Libre Franklin Medium"/>
      <p:regular r:id="rId45"/>
      <p:bold r:id="rId46"/>
      <p:italic r:id="rId47"/>
      <p:boldItalic r:id="rId48"/>
    </p:embeddedFont>
    <p:embeddedFont>
      <p:font typeface="Lustria"/>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B76E6F3-CAE7-4F0F-BFD2-86F640814868}">
  <a:tblStyle styleId="{9B76E6F3-CAE7-4F0F-BFD2-86F64081486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B6EDC3A-72DD-4F1E-9AE2-AB9415D948EE}"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LibreFranklinMedium-bold.fntdata"/><Relationship Id="rId45" Type="http://schemas.openxmlformats.org/officeDocument/2006/relationships/font" Target="fonts/LibreFranklin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font" Target="fonts/LibreFranklinMedium-boldItalic.fntdata"/><Relationship Id="rId47" Type="http://schemas.openxmlformats.org/officeDocument/2006/relationships/font" Target="fonts/LibreFranklinMedium-italic.fntdata"/><Relationship Id="rId49" Type="http://schemas.openxmlformats.org/officeDocument/2006/relationships/font" Target="fonts/Lustria-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11" Type="http://schemas.openxmlformats.org/officeDocument/2006/relationships/slide" Target="slides/slide2.xml"/><Relationship Id="rId10" Type="http://schemas.openxmlformats.org/officeDocument/2006/relationships/slide" Target="slides/slide1.xml"/><Relationship Id="rId13" Type="http://schemas.openxmlformats.org/officeDocument/2006/relationships/slide" Target="slides/slide4.xml"/><Relationship Id="rId12" Type="http://schemas.openxmlformats.org/officeDocument/2006/relationships/slide" Target="slides/slide3.xml"/><Relationship Id="rId15" Type="http://schemas.openxmlformats.org/officeDocument/2006/relationships/slide" Target="slides/slide6.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7e699fe3bc_0_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g17e699fe3bc_0_0: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400">
                <a:solidFill>
                  <a:schemeClr val="dk1"/>
                </a:solidFill>
              </a:rPr>
              <a:t>Welcome/Intro -Julie</a:t>
            </a:r>
            <a:endParaRPr sz="1400">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7e699fe3bc_2_153: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8" name="Google Shape;448;g17e699fe3bc_2_153:notes"/>
          <p:cNvSpPr txBox="1"/>
          <p:nvPr>
            <p:ph idx="1" type="body"/>
          </p:nvPr>
        </p:nvSpPr>
        <p:spPr>
          <a:xfrm>
            <a:off x="685802" y="4343402"/>
            <a:ext cx="5486399" cy="4114799"/>
          </a:xfrm>
          <a:prstGeom prst="rect">
            <a:avLst/>
          </a:prstGeom>
          <a:noFill/>
          <a:ln>
            <a:noFill/>
          </a:ln>
        </p:spPr>
        <p:txBody>
          <a:bodyPr anchorCtr="0" anchor="t" bIns="45575" lIns="91200" spcFirstLastPara="1" rIns="91200" wrap="square" tIns="45575">
            <a:noAutofit/>
          </a:bodyPr>
          <a:lstStyle/>
          <a:p>
            <a:pPr indent="0" lvl="0" marL="0" rtl="0" algn="l">
              <a:lnSpc>
                <a:spcPct val="100000"/>
              </a:lnSpc>
              <a:spcBef>
                <a:spcPts val="0"/>
              </a:spcBef>
              <a:spcAft>
                <a:spcPts val="0"/>
              </a:spcAft>
              <a:buSzPts val="1400"/>
              <a:buNone/>
            </a:pPr>
            <a:r>
              <a:rPr lang="en" sz="1400">
                <a:solidFill>
                  <a:schemeClr val="dk1"/>
                </a:solidFill>
                <a:latin typeface="Arial"/>
                <a:ea typeface="Arial"/>
                <a:cs typeface="Arial"/>
                <a:sym typeface="Arial"/>
              </a:rPr>
              <a:t>Julie</a:t>
            </a:r>
            <a:endParaRPr sz="14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17e699fe3bc_0_152: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7" name="Google Shape;457;g17e699fe3bc_0_152:notes"/>
          <p:cNvSpPr txBox="1"/>
          <p:nvPr>
            <p:ph idx="1" type="body"/>
          </p:nvPr>
        </p:nvSpPr>
        <p:spPr>
          <a:xfrm>
            <a:off x="685802" y="4343402"/>
            <a:ext cx="5486400" cy="4114800"/>
          </a:xfrm>
          <a:prstGeom prst="rect">
            <a:avLst/>
          </a:prstGeom>
          <a:noFill/>
          <a:ln>
            <a:noFill/>
          </a:ln>
        </p:spPr>
        <p:txBody>
          <a:bodyPr anchorCtr="0" anchor="t" bIns="45575" lIns="91200" spcFirstLastPara="1" rIns="91200" wrap="square" tIns="45575">
            <a:noAutofit/>
          </a:bodyPr>
          <a:lstStyle/>
          <a:p>
            <a:pPr indent="0" lvl="0" marL="0" rtl="0" algn="l">
              <a:lnSpc>
                <a:spcPct val="100000"/>
              </a:lnSpc>
              <a:spcBef>
                <a:spcPts val="0"/>
              </a:spcBef>
              <a:spcAft>
                <a:spcPts val="0"/>
              </a:spcAft>
              <a:buSzPts val="1400"/>
              <a:buNone/>
            </a:pPr>
            <a:r>
              <a:rPr lang="en" sz="1400">
                <a:solidFill>
                  <a:schemeClr val="dk1"/>
                </a:solidFill>
                <a:latin typeface="Arial"/>
                <a:ea typeface="Arial"/>
                <a:cs typeface="Arial"/>
                <a:sym typeface="Arial"/>
              </a:rPr>
              <a:t>Julie</a:t>
            </a:r>
            <a:endParaRPr sz="14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62e533be17_1_315:notes"/>
          <p:cNvSpPr txBox="1"/>
          <p:nvPr>
            <p:ph idx="12" type="sldNum"/>
          </p:nvPr>
        </p:nvSpPr>
        <p:spPr>
          <a:xfrm>
            <a:off x="3884028" y="8684926"/>
            <a:ext cx="2972400" cy="457500"/>
          </a:xfrm>
          <a:prstGeom prst="rect">
            <a:avLst/>
          </a:prstGeom>
          <a:noFill/>
          <a:ln>
            <a:noFill/>
          </a:ln>
        </p:spPr>
        <p:txBody>
          <a:bodyPr anchorCtr="0" anchor="t" bIns="44800" lIns="89600" spcFirstLastPara="1" rIns="89600" wrap="square" tIns="448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69" name="Google Shape;469;g262e533be17_1_315: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0" name="Google Shape;470;g262e533be17_1_315: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Clr>
                <a:schemeClr val="dk1"/>
              </a:buClr>
              <a:buSzPts val="1100"/>
              <a:buFont typeface="Arial"/>
              <a:buNone/>
            </a:pPr>
            <a:r>
              <a:rPr lang="en" sz="1400"/>
              <a:t>Julie</a:t>
            </a:r>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2ea2723be5_0_0: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SzPts val="1400"/>
              <a:buNone/>
            </a:pPr>
            <a:r>
              <a:rPr lang="en" sz="1400"/>
              <a:t>Julie</a:t>
            </a:r>
            <a:endParaRPr sz="1400"/>
          </a:p>
        </p:txBody>
      </p:sp>
      <p:sp>
        <p:nvSpPr>
          <p:cNvPr id="478" name="Google Shape;478;g32ea2723be5_0_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1effabad5d_2_1: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SzPts val="1400"/>
              <a:buNone/>
            </a:pPr>
            <a:r>
              <a:rPr lang="en" sz="1400"/>
              <a:t>Julie </a:t>
            </a:r>
            <a:endParaRPr sz="1400"/>
          </a:p>
        </p:txBody>
      </p:sp>
      <p:sp>
        <p:nvSpPr>
          <p:cNvPr id="484" name="Google Shape;484;g31effabad5d_2_1: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add416e74b_0_150: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SzPts val="1400"/>
              <a:buNone/>
            </a:pPr>
            <a:r>
              <a:rPr lang="en" sz="1400"/>
              <a:t>Jonathan</a:t>
            </a:r>
            <a:endParaRPr sz="1400"/>
          </a:p>
        </p:txBody>
      </p:sp>
      <p:sp>
        <p:nvSpPr>
          <p:cNvPr id="489" name="Google Shape;489;g2add416e74b_0_15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1ee8d97555_0_4: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g31ee8d97555_0_4: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spcBef>
                <a:spcPts val="0"/>
              </a:spcBef>
              <a:spcAft>
                <a:spcPts val="0"/>
              </a:spcAft>
              <a:buClr>
                <a:schemeClr val="dk1"/>
              </a:buClr>
              <a:buSzPts val="1400"/>
              <a:buFont typeface="Arial"/>
              <a:buNone/>
            </a:pPr>
            <a:r>
              <a:rPr lang="en" sz="1400">
                <a:solidFill>
                  <a:schemeClr val="dk1"/>
                </a:solidFill>
              </a:rPr>
              <a:t>Sarah &amp; Jessica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62e533be17_1_625:notes"/>
          <p:cNvSpPr txBox="1"/>
          <p:nvPr>
            <p:ph idx="1" type="body"/>
          </p:nvPr>
        </p:nvSpPr>
        <p:spPr>
          <a:xfrm>
            <a:off x="670892" y="4272198"/>
            <a:ext cx="5367000" cy="4047300"/>
          </a:xfrm>
          <a:prstGeom prst="rect">
            <a:avLst/>
          </a:prstGeom>
          <a:noFill/>
          <a:ln>
            <a:noFill/>
          </a:ln>
        </p:spPr>
        <p:txBody>
          <a:bodyPr anchorCtr="0" anchor="ctr" bIns="87775" lIns="87775" spcFirstLastPara="1" rIns="87775" wrap="square" tIns="87775">
            <a:noAutofit/>
          </a:bodyPr>
          <a:lstStyle/>
          <a:p>
            <a:pPr indent="0" lvl="0" marL="0" rtl="0" algn="l">
              <a:spcBef>
                <a:spcPts val="0"/>
              </a:spcBef>
              <a:spcAft>
                <a:spcPts val="0"/>
              </a:spcAft>
              <a:buNone/>
            </a:pPr>
            <a:r>
              <a:rPr lang="en"/>
              <a:t>Sarah and Jessica</a:t>
            </a:r>
            <a:endParaRPr/>
          </a:p>
        </p:txBody>
      </p:sp>
      <p:sp>
        <p:nvSpPr>
          <p:cNvPr id="521" name="Google Shape;521;g262e533be17_1_625:notes"/>
          <p:cNvSpPr/>
          <p:nvPr>
            <p:ph idx="2" type="sldImg"/>
          </p:nvPr>
        </p:nvSpPr>
        <p:spPr>
          <a:xfrm>
            <a:off x="372702" y="674557"/>
            <a:ext cx="5963700" cy="3372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1f032af007_2_298: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SzPts val="1400"/>
              <a:buNone/>
            </a:pPr>
            <a:r>
              <a:rPr lang="en" sz="1400"/>
              <a:t>Sarah &amp; Jessica</a:t>
            </a:r>
            <a:endParaRPr sz="1400"/>
          </a:p>
          <a:p>
            <a:pPr indent="0" lvl="0" marL="0" rtl="0" algn="l">
              <a:lnSpc>
                <a:spcPct val="100000"/>
              </a:lnSpc>
              <a:spcBef>
                <a:spcPts val="0"/>
              </a:spcBef>
              <a:spcAft>
                <a:spcPts val="0"/>
              </a:spcAft>
              <a:buClr>
                <a:schemeClr val="dk1"/>
              </a:buClr>
              <a:buSzPts val="1100"/>
              <a:buFont typeface="Arial"/>
              <a:buNone/>
            </a:pPr>
            <a:r>
              <a:t/>
            </a:r>
            <a:endParaRPr sz="1400"/>
          </a:p>
        </p:txBody>
      </p:sp>
      <p:sp>
        <p:nvSpPr>
          <p:cNvPr id="529" name="Google Shape;529;g31f032af007_2_298: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1ee8d97555_0_167: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g31ee8d97555_0_167: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a:t>Danielle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a2db64f8b5_0_161:notes"/>
          <p:cNvSpPr txBox="1"/>
          <p:nvPr>
            <p:ph idx="1" type="body"/>
          </p:nvPr>
        </p:nvSpPr>
        <p:spPr>
          <a:xfrm>
            <a:off x="670892" y="4272198"/>
            <a:ext cx="5367000" cy="4047300"/>
          </a:xfrm>
          <a:prstGeom prst="rect">
            <a:avLst/>
          </a:prstGeom>
          <a:noFill/>
          <a:ln>
            <a:noFill/>
          </a:ln>
        </p:spPr>
        <p:txBody>
          <a:bodyPr anchorCtr="0" anchor="ctr" bIns="87775" lIns="87775" spcFirstLastPara="1" rIns="87775" wrap="square" tIns="87775">
            <a:noAutofit/>
          </a:bodyPr>
          <a:lstStyle/>
          <a:p>
            <a:pPr indent="0" lvl="0" marL="0" rtl="0" algn="l">
              <a:lnSpc>
                <a:spcPct val="100000"/>
              </a:lnSpc>
              <a:spcBef>
                <a:spcPts val="0"/>
              </a:spcBef>
              <a:spcAft>
                <a:spcPts val="0"/>
              </a:spcAft>
              <a:buSzPts val="1400"/>
              <a:buNone/>
            </a:pPr>
            <a:r>
              <a:rPr lang="en" sz="1400"/>
              <a:t>Danielle </a:t>
            </a:r>
            <a:endParaRPr sz="1400"/>
          </a:p>
        </p:txBody>
      </p:sp>
      <p:sp>
        <p:nvSpPr>
          <p:cNvPr id="548" name="Google Shape;548;g2a2db64f8b5_0_161:notes"/>
          <p:cNvSpPr/>
          <p:nvPr>
            <p:ph idx="2" type="sldImg"/>
          </p:nvPr>
        </p:nvSpPr>
        <p:spPr>
          <a:xfrm>
            <a:off x="372702" y="674557"/>
            <a:ext cx="5963700" cy="3372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1f032af007_2_0: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Clr>
                <a:schemeClr val="dk1"/>
              </a:buClr>
              <a:buSzPts val="1100"/>
              <a:buFont typeface="Arial"/>
              <a:buNone/>
            </a:pPr>
            <a:r>
              <a:rPr i="1" lang="en" sz="1400"/>
              <a:t>Danielle </a:t>
            </a:r>
            <a:endParaRPr sz="1400"/>
          </a:p>
          <a:p>
            <a:pPr indent="0" lvl="0" marL="0" rtl="0" algn="l">
              <a:lnSpc>
                <a:spcPct val="100000"/>
              </a:lnSpc>
              <a:spcBef>
                <a:spcPts val="0"/>
              </a:spcBef>
              <a:spcAft>
                <a:spcPts val="0"/>
              </a:spcAft>
              <a:buClr>
                <a:schemeClr val="dk1"/>
              </a:buClr>
              <a:buSzPts val="1100"/>
              <a:buFont typeface="Arial"/>
              <a:buNone/>
            </a:pPr>
            <a:r>
              <a:t/>
            </a:r>
            <a:endParaRPr sz="1400"/>
          </a:p>
        </p:txBody>
      </p:sp>
      <p:sp>
        <p:nvSpPr>
          <p:cNvPr id="557" name="Google Shape;557;g31f032af007_2_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1effabad5d_0_158: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g31effabad5d_0_158: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000"/>
              <a:t>FP - The "CTE in Action" slide shows the hands-on experiences of MVLA Adult School students, including some of the largest groups since the pandemic. The CNA Summer 2024 and Medical Assistant Spring-Summer 2024 cohorts worked hard to complete their training and start healthcare careers. The Eye Care Technician March 2024 cohort focused on specialized skills, while CNA students at the 2024 Job Fair gained real-world experience by volunteering. These programs prepare students for success in their future careers.</a:t>
            </a:r>
            <a:endParaRPr sz="10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b3074b2ba1_0_216:notes"/>
          <p:cNvSpPr txBox="1"/>
          <p:nvPr>
            <p:ph idx="1" type="body"/>
          </p:nvPr>
        </p:nvSpPr>
        <p:spPr>
          <a:xfrm>
            <a:off x="670892" y="4272198"/>
            <a:ext cx="5367000" cy="4047300"/>
          </a:xfrm>
          <a:prstGeom prst="rect">
            <a:avLst/>
          </a:prstGeom>
          <a:noFill/>
          <a:ln>
            <a:noFill/>
          </a:ln>
        </p:spPr>
        <p:txBody>
          <a:bodyPr anchorCtr="0" anchor="ctr" bIns="87775" lIns="87775" spcFirstLastPara="1" rIns="87775" wrap="square" tIns="87775">
            <a:noAutofit/>
          </a:bodyPr>
          <a:lstStyle/>
          <a:p>
            <a:pPr indent="0" lvl="0" marL="0" rtl="0" algn="l">
              <a:lnSpc>
                <a:spcPct val="100000"/>
              </a:lnSpc>
              <a:spcBef>
                <a:spcPts val="0"/>
              </a:spcBef>
              <a:spcAft>
                <a:spcPts val="0"/>
              </a:spcAft>
              <a:buSzPts val="1400"/>
              <a:buNone/>
            </a:pPr>
            <a:r>
              <a:rPr lang="en" sz="1000"/>
              <a:t>FP - The IET Medical Terminology program for Advanced ESL Students has proven invaluable, helping learners transition into healthcare careers with strong earning potential. Graduates of MRS, MA, or CNA programs earn an average of $27.84/hour, significantly above Mountain View's $19.20/hour minimum wage, with success stories like an ESL student advancing from Medical Assistant to Surgical Technician, earning $50/hour. MVLA Adult School also provides language support and training for students to enter tuition-free CTE programs, leading to higher success rates, completions, and increased earning potential, with many graduates securing employment directly through externships.</a:t>
            </a:r>
            <a:endParaRPr sz="1000"/>
          </a:p>
        </p:txBody>
      </p:sp>
      <p:sp>
        <p:nvSpPr>
          <p:cNvPr id="577" name="Google Shape;577;g2b3074b2ba1_0_216:notes"/>
          <p:cNvSpPr/>
          <p:nvPr>
            <p:ph idx="2" type="sldImg"/>
          </p:nvPr>
        </p:nvSpPr>
        <p:spPr>
          <a:xfrm>
            <a:off x="372702" y="674557"/>
            <a:ext cx="5963700" cy="3372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34b0fbef82_0_273: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g334b0fbef82_0_273: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000">
                <a:solidFill>
                  <a:schemeClr val="dk1"/>
                </a:solidFill>
              </a:rPr>
              <a:t>Healthcare programs saw a significant increase in enrollment from 2022-2023 to 2023-2024, along with notable growth in Business and Finance classes. While IT enrollment showed a percentage decrease, total class hours have increased compared to last year, and efforts will focus on expanding IT programs and support in the coming years.</a:t>
            </a:r>
            <a:endParaRPr sz="100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34b0fbef82_0_28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g334b0fbef82_0_280: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000"/>
              <a:t>In 2023-2024, CNA skill test pass rates increased by 10%, reflecting the success of hands-on training, while written test pass rates decreased by 7% due to updates in state testing standards and new topics introduced. To address this, the curriculum has been updated to cover the new content, with additional study resources and focused tutoring implemented to better prepare students. These changes underscore MVLA Adult School’s commitment to aligning with state requirements and ensuring student success in all components of the CNA examination.</a:t>
            </a:r>
            <a:endParaRPr sz="10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34b0fbef82_0_286: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g334b0fbef82_0_286: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000"/>
              <a:t>MVLA Medical Assistant (MA) students have consistently outperformed national averages in certification exams, maintaining high pass rates even with changes to national testing standards. This success reflects the program's adaptability, with ongoing efforts to align the curriculum and provide targeted preparation. MVLA remains committed to sustaining these results and striving toward a 100% pass rate in the future.</a:t>
            </a:r>
            <a:endParaRPr sz="10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1f032af007_2_149: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Clr>
                <a:schemeClr val="dk1"/>
              </a:buClr>
              <a:buSzPts val="1100"/>
              <a:buFont typeface="Arial"/>
              <a:buNone/>
            </a:pPr>
            <a:r>
              <a:rPr lang="en" sz="1000"/>
              <a:t>MVLA Adult School uses formative assessments to identify students needing extra support, offering tutoring in CNA and MA programs and guiding ESL students into appropriate healthcare pathways. The curriculum is continuously updated to meet the latest standards, with the MA program aligning with NCCT requirements and CNA courses meeting CDPH and Credentia standards. The FACETS supplemental curriculum has been fully integrated into CNA Morning classes and is being implemented in Evening classes, ensuring students are well-prepared for industry demands.</a:t>
            </a:r>
            <a:endParaRPr sz="1000"/>
          </a:p>
        </p:txBody>
      </p:sp>
      <p:sp>
        <p:nvSpPr>
          <p:cNvPr id="609" name="Google Shape;609;g31f032af007_2_149: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34b0fbef82_0_391:notes"/>
          <p:cNvSpPr txBox="1"/>
          <p:nvPr>
            <p:ph idx="1" type="body"/>
          </p:nvPr>
        </p:nvSpPr>
        <p:spPr>
          <a:xfrm>
            <a:off x="685801" y="4343401"/>
            <a:ext cx="5486400" cy="4114800"/>
          </a:xfrm>
          <a:prstGeom prst="rect">
            <a:avLst/>
          </a:prstGeom>
          <a:noFill/>
          <a:ln>
            <a:noFill/>
          </a:ln>
        </p:spPr>
        <p:txBody>
          <a:bodyPr anchorCtr="0" anchor="ctr" bIns="89475" lIns="89475" spcFirstLastPara="1" rIns="89475" wrap="square" tIns="89475">
            <a:noAutofit/>
          </a:bodyPr>
          <a:lstStyle/>
          <a:p>
            <a:pPr indent="0" lvl="0" marL="0" rtl="0" algn="l">
              <a:lnSpc>
                <a:spcPct val="100000"/>
              </a:lnSpc>
              <a:spcBef>
                <a:spcPts val="0"/>
              </a:spcBef>
              <a:spcAft>
                <a:spcPts val="0"/>
              </a:spcAft>
              <a:buSzPts val="1400"/>
              <a:buNone/>
            </a:pPr>
            <a:r>
              <a:rPr lang="en" sz="1400"/>
              <a:t>Jon</a:t>
            </a:r>
            <a:endParaRPr sz="1400"/>
          </a:p>
          <a:p>
            <a:pPr indent="0" lvl="0" marL="0" rtl="0" algn="l">
              <a:lnSpc>
                <a:spcPct val="100000"/>
              </a:lnSpc>
              <a:spcBef>
                <a:spcPts val="0"/>
              </a:spcBef>
              <a:spcAft>
                <a:spcPts val="0"/>
              </a:spcAft>
              <a:buClr>
                <a:schemeClr val="dk1"/>
              </a:buClr>
              <a:buSzPts val="1100"/>
              <a:buFont typeface="Arial"/>
              <a:buNone/>
            </a:pPr>
            <a:r>
              <a:t/>
            </a:r>
            <a:endParaRPr sz="1400"/>
          </a:p>
        </p:txBody>
      </p:sp>
      <p:sp>
        <p:nvSpPr>
          <p:cNvPr id="614" name="Google Shape;614;g334b0fbef82_0_391: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1ee8d97555_0_794: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0" name="Google Shape;620;g31ee8d97555_0_794: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spcBef>
                <a:spcPts val="0"/>
              </a:spcBef>
              <a:spcAft>
                <a:spcPts val="0"/>
              </a:spcAft>
              <a:buNone/>
            </a:pPr>
            <a:r>
              <a:rPr lang="en"/>
              <a:t>Jon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b3074b2ba1_0_32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b3074b2ba1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1ee8d97555_0_95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6" name="Google Shape;636;g31ee8d97555_0_950: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spcBef>
                <a:spcPts val="0"/>
              </a:spcBef>
              <a:spcAft>
                <a:spcPts val="0"/>
              </a:spcAft>
              <a:buNone/>
            </a:pPr>
            <a:r>
              <a:rPr lang="en"/>
              <a:t>Jon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265cf179cb_0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265cf179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a:solidFill>
                  <a:schemeClr val="dk1"/>
                </a:solidFill>
              </a:rPr>
              <a:t>Jon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2a2db64f8b5_0_984: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g2a2db64f8b5_0_984: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spcBef>
                <a:spcPts val="0"/>
              </a:spcBef>
              <a:spcAft>
                <a:spcPts val="0"/>
              </a:spcAft>
              <a:buNone/>
            </a:pPr>
            <a:r>
              <a:rPr lang="en"/>
              <a:t>Jon - https://www.youtube.com/watch?v=-u6lss3KCkY</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34b0fbef82_0_545: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5" name="Google Shape;665;g334b0fbef82_0_545: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400"/>
              <a:t>Jon</a:t>
            </a:r>
            <a:endParaRPr sz="1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669e66a05f_0_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g2669e66a05f_0_0: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400"/>
              <a:t>Julie </a:t>
            </a:r>
            <a:endParaRPr sz="14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655a675269_0_0: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4" name="Google Shape;684;g2655a675269_0_0: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400"/>
              <a:t>Julie </a:t>
            </a:r>
            <a:endParaRPr sz="14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2ea2723be5_0_7: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0" name="Google Shape;690;g32ea2723be5_0_7: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spcBef>
                <a:spcPts val="0"/>
              </a:spcBef>
              <a:spcAft>
                <a:spcPts val="0"/>
              </a:spcAft>
              <a:buNone/>
            </a:pPr>
            <a:r>
              <a:rPr lang="en"/>
              <a:t>Julie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34b0fbef82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Julie</a:t>
            </a:r>
            <a:endParaRPr/>
          </a:p>
        </p:txBody>
      </p:sp>
      <p:sp>
        <p:nvSpPr>
          <p:cNvPr id="696" name="Google Shape;696;g334b0fbef8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17e699fe3bc_0_2936:notes"/>
          <p:cNvSpPr/>
          <p:nvPr>
            <p:ph idx="2" type="sldImg"/>
          </p:nvPr>
        </p:nvSpPr>
        <p:spPr>
          <a:xfrm>
            <a:off x="397574" y="685488"/>
            <a:ext cx="606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3" name="Google Shape;703;g17e699fe3bc_0_2936: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400"/>
              <a:buNone/>
            </a:pPr>
            <a:r>
              <a:rPr lang="en" sz="1400"/>
              <a:t>Julie</a:t>
            </a:r>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a:effectLst>
            <a:outerShdw blurRad="25400">
              <a:srgbClr val="000000">
                <a:alpha val="45098"/>
              </a:srgbClr>
            </a:outerShdw>
          </a:effectLst>
        </p:spPr>
        <p:txBody>
          <a:bodyPr anchorCtr="0" anchor="b" bIns="91425" lIns="91425" spcFirstLastPara="1" rIns="91425" wrap="square" tIns="91425">
            <a:normAutofit/>
          </a:bodyPr>
          <a:lstStyle>
            <a:lvl1pPr lvl="0" algn="ctr">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4"/>
          <p:cNvSpPr txBox="1"/>
          <p:nvPr>
            <p:ph idx="1" type="body"/>
          </p:nvPr>
        </p:nvSpPr>
        <p:spPr>
          <a:xfrm>
            <a:off x="457200" y="1200150"/>
            <a:ext cx="8229600" cy="3725700"/>
          </a:xfrm>
          <a:prstGeom prst="rect">
            <a:avLst/>
          </a:prstGeom>
          <a:noFill/>
          <a:ln>
            <a:noFill/>
          </a:ln>
          <a:effectLst>
            <a:outerShdw blurRad="25400">
              <a:srgbClr val="000000">
                <a:alpha val="45098"/>
              </a:srgbClr>
            </a:outerShdw>
          </a:effectLst>
        </p:spPr>
        <p:txBody>
          <a:bodyPr anchorCtr="0" anchor="t" bIns="91425" lIns="91425" spcFirstLastPara="1" rIns="91425" wrap="square" tIns="91425">
            <a:normAutofit/>
          </a:bodyPr>
          <a:lstStyle>
            <a:lvl1pPr indent="-317500" lvl="0" marL="457200" algn="l">
              <a:lnSpc>
                <a:spcPct val="100000"/>
              </a:lnSpc>
              <a:spcBef>
                <a:spcPts val="0"/>
              </a:spcBef>
              <a:spcAft>
                <a:spcPts val="0"/>
              </a:spcAft>
              <a:buSzPts val="1400"/>
              <a:buChar char="◈"/>
              <a:defRPr/>
            </a:lvl1pPr>
            <a:lvl2pPr indent="-308610" lvl="1" marL="914400" algn="l">
              <a:lnSpc>
                <a:spcPct val="100000"/>
              </a:lnSpc>
              <a:spcBef>
                <a:spcPts val="600"/>
              </a:spcBef>
              <a:spcAft>
                <a:spcPts val="0"/>
              </a:spcAft>
              <a:buSzPts val="1260"/>
              <a:buChar char="?"/>
              <a:defRPr/>
            </a:lvl2pPr>
            <a:lvl3pPr indent="-299719" lvl="2" marL="1371600" algn="l">
              <a:lnSpc>
                <a:spcPct val="100000"/>
              </a:lnSpc>
              <a:spcBef>
                <a:spcPts val="600"/>
              </a:spcBef>
              <a:spcAft>
                <a:spcPts val="0"/>
              </a:spcAft>
              <a:buSzPts val="1120"/>
              <a:buChar char="◈"/>
              <a:defRPr/>
            </a:lvl3pPr>
            <a:lvl4pPr indent="-290830" lvl="3" marL="1828800" algn="l">
              <a:lnSpc>
                <a:spcPct val="100000"/>
              </a:lnSpc>
              <a:spcBef>
                <a:spcPts val="600"/>
              </a:spcBef>
              <a:spcAft>
                <a:spcPts val="0"/>
              </a:spcAft>
              <a:buSzPts val="980"/>
              <a:buChar char="?"/>
              <a:defRPr/>
            </a:lvl4pPr>
            <a:lvl5pPr indent="-290829" lvl="4" marL="2286000" algn="l">
              <a:lnSpc>
                <a:spcPct val="100000"/>
              </a:lnSpc>
              <a:spcBef>
                <a:spcPts val="600"/>
              </a:spcBef>
              <a:spcAft>
                <a:spcPts val="0"/>
              </a:spcAft>
              <a:buSzPts val="980"/>
              <a:buChar char="◈"/>
              <a:defRPr/>
            </a:lvl5pPr>
            <a:lvl6pPr indent="-290829" lvl="5" marL="2743200" algn="l">
              <a:lnSpc>
                <a:spcPct val="100000"/>
              </a:lnSpc>
              <a:spcBef>
                <a:spcPts val="600"/>
              </a:spcBef>
              <a:spcAft>
                <a:spcPts val="0"/>
              </a:spcAft>
              <a:buSzPts val="980"/>
              <a:buChar char="◈"/>
              <a:defRPr/>
            </a:lvl6pPr>
            <a:lvl7pPr indent="-290829" lvl="6" marL="3200400" algn="l">
              <a:lnSpc>
                <a:spcPct val="100000"/>
              </a:lnSpc>
              <a:spcBef>
                <a:spcPts val="600"/>
              </a:spcBef>
              <a:spcAft>
                <a:spcPts val="0"/>
              </a:spcAft>
              <a:buSzPts val="980"/>
              <a:buChar char="◈"/>
              <a:defRPr/>
            </a:lvl7pPr>
            <a:lvl8pPr indent="-290829" lvl="7" marL="3657600" algn="l">
              <a:lnSpc>
                <a:spcPct val="100000"/>
              </a:lnSpc>
              <a:spcBef>
                <a:spcPts val="600"/>
              </a:spcBef>
              <a:spcAft>
                <a:spcPts val="0"/>
              </a:spcAft>
              <a:buSzPts val="980"/>
              <a:buChar char="◈"/>
              <a:defRPr/>
            </a:lvl8pPr>
            <a:lvl9pPr indent="-290829" lvl="8" marL="4114800" algn="l">
              <a:lnSpc>
                <a:spcPct val="100000"/>
              </a:lnSpc>
              <a:spcBef>
                <a:spcPts val="600"/>
              </a:spcBef>
              <a:spcAft>
                <a:spcPts val="600"/>
              </a:spcAft>
              <a:buSzPts val="980"/>
              <a:buChar char="◈"/>
              <a:defRPr/>
            </a:lvl9pPr>
          </a:lstStyle>
          <a:p/>
        </p:txBody>
      </p:sp>
      <p:sp>
        <p:nvSpPr>
          <p:cNvPr id="59" name="Google Shape;59;p14"/>
          <p:cNvSpPr txBox="1"/>
          <p:nvPr>
            <p:ph idx="12" type="sldNum"/>
          </p:nvPr>
        </p:nvSpPr>
        <p:spPr>
          <a:xfrm>
            <a:off x="8556792" y="4749852"/>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5"/>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5"/>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hart" type="chart">
  <p:cSld name="CHART">
    <p:spTree>
      <p:nvGrpSpPr>
        <p:cNvPr id="64" name="Shape 64"/>
        <p:cNvGrpSpPr/>
        <p:nvPr/>
      </p:nvGrpSpPr>
      <p:grpSpPr>
        <a:xfrm>
          <a:off x="0" y="0"/>
          <a:ext cx="0" cy="0"/>
          <a:chOff x="0" y="0"/>
          <a:chExt cx="0" cy="0"/>
        </a:xfrm>
      </p:grpSpPr>
      <p:sp>
        <p:nvSpPr>
          <p:cNvPr id="65" name="Google Shape;65;p16"/>
          <p:cNvSpPr txBox="1"/>
          <p:nvPr>
            <p:ph type="title"/>
          </p:nvPr>
        </p:nvSpPr>
        <p:spPr>
          <a:xfrm>
            <a:off x="457200" y="205978"/>
            <a:ext cx="8229600" cy="857400"/>
          </a:xfrm>
          <a:prstGeom prst="rect">
            <a:avLst/>
          </a:prstGeom>
          <a:noFill/>
          <a:ln>
            <a:noFill/>
          </a:ln>
          <a:effectLst>
            <a:outerShdw blurRad="25400">
              <a:srgbClr val="000000">
                <a:alpha val="45098"/>
              </a:srgbClr>
            </a:outerShdw>
          </a:effectLst>
        </p:spPr>
        <p:txBody>
          <a:bodyPr anchorCtr="0" anchor="ctr" bIns="91425" lIns="91425" spcFirstLastPara="1" rIns="91425" wrap="square" tIns="91425">
            <a:normAutofit/>
          </a:bodyPr>
          <a:lstStyle>
            <a:lvl1pPr lvl="0" algn="ctr">
              <a:lnSpc>
                <a:spcPct val="100000"/>
              </a:lnSpc>
              <a:spcBef>
                <a:spcPts val="0"/>
              </a:spcBef>
              <a:spcAft>
                <a:spcPts val="0"/>
              </a:spcAft>
              <a:buClr>
                <a:schemeClr val="lt2"/>
              </a:buClr>
              <a:buSzPts val="1800"/>
              <a:buFont typeface="Lustria"/>
              <a:buNone/>
              <a:defRPr/>
            </a:lvl1pPr>
            <a:lvl2pPr lvl="1" algn="l">
              <a:lnSpc>
                <a:spcPct val="100000"/>
              </a:lnSpc>
              <a:spcBef>
                <a:spcPts val="0"/>
              </a:spcBef>
              <a:spcAft>
                <a:spcPts val="0"/>
              </a:spcAft>
              <a:buClr>
                <a:schemeClr val="lt2"/>
              </a:buClr>
              <a:buSzPts val="1400"/>
              <a:buNone/>
              <a:defRPr/>
            </a:lvl2pPr>
            <a:lvl3pPr lvl="2" algn="l">
              <a:lnSpc>
                <a:spcPct val="100000"/>
              </a:lnSpc>
              <a:spcBef>
                <a:spcPts val="0"/>
              </a:spcBef>
              <a:spcAft>
                <a:spcPts val="0"/>
              </a:spcAft>
              <a:buClr>
                <a:schemeClr val="lt2"/>
              </a:buClr>
              <a:buSzPts val="1400"/>
              <a:buNone/>
              <a:defRPr/>
            </a:lvl3pPr>
            <a:lvl4pPr lvl="3" algn="l">
              <a:lnSpc>
                <a:spcPct val="100000"/>
              </a:lnSpc>
              <a:spcBef>
                <a:spcPts val="0"/>
              </a:spcBef>
              <a:spcAft>
                <a:spcPts val="0"/>
              </a:spcAft>
              <a:buClr>
                <a:schemeClr val="lt2"/>
              </a:buClr>
              <a:buSzPts val="1400"/>
              <a:buNone/>
              <a:defRPr/>
            </a:lvl4pPr>
            <a:lvl5pPr lvl="4" algn="l">
              <a:lnSpc>
                <a:spcPct val="100000"/>
              </a:lnSpc>
              <a:spcBef>
                <a:spcPts val="0"/>
              </a:spcBef>
              <a:spcAft>
                <a:spcPts val="0"/>
              </a:spcAft>
              <a:buClr>
                <a:schemeClr val="lt2"/>
              </a:buClr>
              <a:buSzPts val="1400"/>
              <a:buNone/>
              <a:defRPr/>
            </a:lvl5pPr>
            <a:lvl6pPr lvl="5" algn="l">
              <a:lnSpc>
                <a:spcPct val="100000"/>
              </a:lnSpc>
              <a:spcBef>
                <a:spcPts val="0"/>
              </a:spcBef>
              <a:spcAft>
                <a:spcPts val="0"/>
              </a:spcAft>
              <a:buClr>
                <a:schemeClr val="lt2"/>
              </a:buClr>
              <a:buSzPts val="1400"/>
              <a:buNone/>
              <a:defRPr/>
            </a:lvl6pPr>
            <a:lvl7pPr lvl="6" algn="l">
              <a:lnSpc>
                <a:spcPct val="100000"/>
              </a:lnSpc>
              <a:spcBef>
                <a:spcPts val="0"/>
              </a:spcBef>
              <a:spcAft>
                <a:spcPts val="0"/>
              </a:spcAft>
              <a:buClr>
                <a:schemeClr val="lt2"/>
              </a:buClr>
              <a:buSzPts val="1400"/>
              <a:buNone/>
              <a:defRPr/>
            </a:lvl7pPr>
            <a:lvl8pPr lvl="7" algn="l">
              <a:lnSpc>
                <a:spcPct val="100000"/>
              </a:lnSpc>
              <a:spcBef>
                <a:spcPts val="0"/>
              </a:spcBef>
              <a:spcAft>
                <a:spcPts val="0"/>
              </a:spcAft>
              <a:buClr>
                <a:schemeClr val="lt2"/>
              </a:buClr>
              <a:buSzPts val="1400"/>
              <a:buNone/>
              <a:defRPr/>
            </a:lvl8pPr>
            <a:lvl9pPr lvl="8" algn="l">
              <a:lnSpc>
                <a:spcPct val="100000"/>
              </a:lnSpc>
              <a:spcBef>
                <a:spcPts val="0"/>
              </a:spcBef>
              <a:spcAft>
                <a:spcPts val="0"/>
              </a:spcAft>
              <a:buClr>
                <a:schemeClr val="lt2"/>
              </a:buClr>
              <a:buSzPts val="1400"/>
              <a:buNone/>
              <a:defRPr/>
            </a:lvl9pPr>
          </a:lstStyle>
          <a:p/>
        </p:txBody>
      </p:sp>
      <p:sp>
        <p:nvSpPr>
          <p:cNvPr id="66" name="Google Shape;66;p16"/>
          <p:cNvSpPr/>
          <p:nvPr>
            <p:ph idx="2" type="chart"/>
          </p:nvPr>
        </p:nvSpPr>
        <p:spPr>
          <a:xfrm>
            <a:off x="457200" y="1200153"/>
            <a:ext cx="8229600" cy="3394500"/>
          </a:xfrm>
          <a:prstGeom prst="rect">
            <a:avLst/>
          </a:prstGeom>
          <a:noFill/>
          <a:ln>
            <a:noFill/>
          </a:ln>
          <a:effectLst>
            <a:outerShdw blurRad="25400">
              <a:srgbClr val="000000">
                <a:alpha val="45098"/>
              </a:srgbClr>
            </a:outerShdw>
          </a:effectLst>
        </p:spPr>
        <p:txBody>
          <a:bodyPr anchorCtr="0" anchor="t" bIns="91425" lIns="91425" spcFirstLastPara="1" rIns="91425" wrap="square" tIns="91425">
            <a:noAutofit/>
          </a:bodyPr>
          <a:lstStyle>
            <a:lvl1pPr lvl="0" marR="0" rtl="0" algn="l">
              <a:lnSpc>
                <a:spcPct val="100000"/>
              </a:lnSpc>
              <a:spcBef>
                <a:spcPts val="480"/>
              </a:spcBef>
              <a:spcAft>
                <a:spcPts val="0"/>
              </a:spcAft>
              <a:buClr>
                <a:schemeClr val="dk1"/>
              </a:buClr>
              <a:buSzPts val="3200"/>
              <a:buFont typeface="Arial"/>
              <a:buChar char="•"/>
              <a:defRPr b="0" i="0" sz="2400" u="none" cap="none" strike="noStrike">
                <a:solidFill>
                  <a:schemeClr val="dk1"/>
                </a:solidFill>
                <a:latin typeface="Calibri"/>
                <a:ea typeface="Calibri"/>
                <a:cs typeface="Calibri"/>
                <a:sym typeface="Calibri"/>
              </a:defRPr>
            </a:lvl1pPr>
            <a:lvl2pPr lvl="1" marR="0" rtl="0" algn="l">
              <a:lnSpc>
                <a:spcPct val="100000"/>
              </a:lnSpc>
              <a:spcBef>
                <a:spcPts val="420"/>
              </a:spcBef>
              <a:spcAft>
                <a:spcPts val="0"/>
              </a:spcAft>
              <a:buClr>
                <a:schemeClr val="dk1"/>
              </a:buClr>
              <a:buSzPts val="2800"/>
              <a:buFont typeface="Arial"/>
              <a:buChar char="–"/>
              <a:defRPr b="0" i="0" sz="2100" u="none" cap="none" strike="noStrike">
                <a:solidFill>
                  <a:schemeClr val="dk1"/>
                </a:solidFill>
                <a:latin typeface="Calibri"/>
                <a:ea typeface="Calibri"/>
                <a:cs typeface="Calibri"/>
                <a:sym typeface="Calibri"/>
              </a:defRPr>
            </a:lvl2pPr>
            <a:lvl3pPr lvl="2" marR="0" rtl="0" algn="l">
              <a:lnSpc>
                <a:spcPct val="100000"/>
              </a:lnSpc>
              <a:spcBef>
                <a:spcPts val="360"/>
              </a:spcBef>
              <a:spcAft>
                <a:spcPts val="0"/>
              </a:spcAft>
              <a:buClr>
                <a:schemeClr val="dk1"/>
              </a:buClr>
              <a:buSzPts val="2400"/>
              <a:buFont typeface="Arial"/>
              <a:buChar char="•"/>
              <a:defRPr b="0" i="0" sz="1800" u="none" cap="none" strike="noStrike">
                <a:solidFill>
                  <a:schemeClr val="dk1"/>
                </a:solidFill>
                <a:latin typeface="Calibri"/>
                <a:ea typeface="Calibri"/>
                <a:cs typeface="Calibri"/>
                <a:sym typeface="Calibri"/>
              </a:defRPr>
            </a:lvl3pPr>
            <a:lvl4pPr lvl="3" marR="0" rtl="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4pPr>
            <a:lvl5pPr lvl="4" marR="0" rtl="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5pPr>
            <a:lvl6pPr lvl="5" marR="0" rtl="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6pPr>
            <a:lvl7pPr lvl="6" marR="0" rtl="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7pPr>
            <a:lvl8pPr lvl="7" marR="0" rtl="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8pPr>
            <a:lvl9pPr lvl="8" marR="0" rtl="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9pPr>
          </a:lstStyle>
          <a:p/>
        </p:txBody>
      </p:sp>
      <p:sp>
        <p:nvSpPr>
          <p:cNvPr id="67" name="Google Shape;67;p16"/>
          <p:cNvSpPr txBox="1"/>
          <p:nvPr>
            <p:ph idx="10" type="dt"/>
          </p:nvPr>
        </p:nvSpPr>
        <p:spPr>
          <a:xfrm>
            <a:off x="457201" y="4767266"/>
            <a:ext cx="2133600" cy="273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888888"/>
              </a:buClr>
              <a:buSzPts val="1200"/>
              <a:buFont typeface="Arial"/>
              <a:buNone/>
              <a:defRPr/>
            </a:lvl1pPr>
            <a:lvl2pPr lvl="1" algn="l">
              <a:lnSpc>
                <a:spcPct val="100000"/>
              </a:lnSpc>
              <a:spcBef>
                <a:spcPts val="0"/>
              </a:spcBef>
              <a:spcAft>
                <a:spcPts val="0"/>
              </a:spcAft>
              <a:buClr>
                <a:schemeClr val="dk1"/>
              </a:buClr>
              <a:buSzPts val="1800"/>
              <a:buFont typeface="Lustria"/>
              <a:buNone/>
              <a:defRPr/>
            </a:lvl2pPr>
            <a:lvl3pPr lvl="2" algn="l">
              <a:lnSpc>
                <a:spcPct val="100000"/>
              </a:lnSpc>
              <a:spcBef>
                <a:spcPts val="0"/>
              </a:spcBef>
              <a:spcAft>
                <a:spcPts val="0"/>
              </a:spcAft>
              <a:buClr>
                <a:schemeClr val="dk1"/>
              </a:buClr>
              <a:buSzPts val="1800"/>
              <a:buFont typeface="Lustria"/>
              <a:buNone/>
              <a:defRPr/>
            </a:lvl3pPr>
            <a:lvl4pPr lvl="3" algn="l">
              <a:lnSpc>
                <a:spcPct val="100000"/>
              </a:lnSpc>
              <a:spcBef>
                <a:spcPts val="0"/>
              </a:spcBef>
              <a:spcAft>
                <a:spcPts val="0"/>
              </a:spcAft>
              <a:buClr>
                <a:schemeClr val="dk1"/>
              </a:buClr>
              <a:buSzPts val="1800"/>
              <a:buFont typeface="Lustria"/>
              <a:buNone/>
              <a:defRPr/>
            </a:lvl4pPr>
            <a:lvl5pPr lvl="4" algn="l">
              <a:lnSpc>
                <a:spcPct val="100000"/>
              </a:lnSpc>
              <a:spcBef>
                <a:spcPts val="0"/>
              </a:spcBef>
              <a:spcAft>
                <a:spcPts val="0"/>
              </a:spcAft>
              <a:buClr>
                <a:schemeClr val="dk1"/>
              </a:buClr>
              <a:buSzPts val="1800"/>
              <a:buFont typeface="Lustria"/>
              <a:buNone/>
              <a:defRPr/>
            </a:lvl5pPr>
            <a:lvl6pPr lvl="5" algn="l">
              <a:lnSpc>
                <a:spcPct val="100000"/>
              </a:lnSpc>
              <a:spcBef>
                <a:spcPts val="0"/>
              </a:spcBef>
              <a:spcAft>
                <a:spcPts val="0"/>
              </a:spcAft>
              <a:buClr>
                <a:schemeClr val="dk1"/>
              </a:buClr>
              <a:buSzPts val="1800"/>
              <a:buFont typeface="Lustria"/>
              <a:buNone/>
              <a:defRPr/>
            </a:lvl6pPr>
            <a:lvl7pPr lvl="6" algn="l">
              <a:lnSpc>
                <a:spcPct val="100000"/>
              </a:lnSpc>
              <a:spcBef>
                <a:spcPts val="0"/>
              </a:spcBef>
              <a:spcAft>
                <a:spcPts val="0"/>
              </a:spcAft>
              <a:buClr>
                <a:schemeClr val="dk1"/>
              </a:buClr>
              <a:buSzPts val="1800"/>
              <a:buFont typeface="Lustria"/>
              <a:buNone/>
              <a:defRPr/>
            </a:lvl7pPr>
            <a:lvl8pPr lvl="7" algn="l">
              <a:lnSpc>
                <a:spcPct val="100000"/>
              </a:lnSpc>
              <a:spcBef>
                <a:spcPts val="0"/>
              </a:spcBef>
              <a:spcAft>
                <a:spcPts val="0"/>
              </a:spcAft>
              <a:buClr>
                <a:schemeClr val="dk1"/>
              </a:buClr>
              <a:buSzPts val="1800"/>
              <a:buFont typeface="Lustria"/>
              <a:buNone/>
              <a:defRPr/>
            </a:lvl8pPr>
            <a:lvl9pPr lvl="8" algn="l">
              <a:lnSpc>
                <a:spcPct val="100000"/>
              </a:lnSpc>
              <a:spcBef>
                <a:spcPts val="0"/>
              </a:spcBef>
              <a:spcAft>
                <a:spcPts val="0"/>
              </a:spcAft>
              <a:buClr>
                <a:schemeClr val="dk1"/>
              </a:buClr>
              <a:buSzPts val="1800"/>
              <a:buFont typeface="Lustria"/>
              <a:buNone/>
              <a:defRPr/>
            </a:lvl9pPr>
          </a:lstStyle>
          <a:p/>
        </p:txBody>
      </p:sp>
      <p:sp>
        <p:nvSpPr>
          <p:cNvPr id="68" name="Google Shape;68;p16"/>
          <p:cNvSpPr txBox="1"/>
          <p:nvPr>
            <p:ph idx="11" type="ftr"/>
          </p:nvPr>
        </p:nvSpPr>
        <p:spPr>
          <a:xfrm>
            <a:off x="3124200" y="4767266"/>
            <a:ext cx="2895600" cy="273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rgbClr val="888888"/>
              </a:buClr>
              <a:buSzPts val="1200"/>
              <a:buFont typeface="Arial"/>
              <a:buNone/>
              <a:defRPr/>
            </a:lvl1pPr>
            <a:lvl2pPr lvl="1" algn="l">
              <a:lnSpc>
                <a:spcPct val="100000"/>
              </a:lnSpc>
              <a:spcBef>
                <a:spcPts val="0"/>
              </a:spcBef>
              <a:spcAft>
                <a:spcPts val="0"/>
              </a:spcAft>
              <a:buClr>
                <a:schemeClr val="dk1"/>
              </a:buClr>
              <a:buSzPts val="1800"/>
              <a:buFont typeface="Lustria"/>
              <a:buNone/>
              <a:defRPr/>
            </a:lvl2pPr>
            <a:lvl3pPr lvl="2" algn="l">
              <a:lnSpc>
                <a:spcPct val="100000"/>
              </a:lnSpc>
              <a:spcBef>
                <a:spcPts val="0"/>
              </a:spcBef>
              <a:spcAft>
                <a:spcPts val="0"/>
              </a:spcAft>
              <a:buClr>
                <a:schemeClr val="dk1"/>
              </a:buClr>
              <a:buSzPts val="1800"/>
              <a:buFont typeface="Lustria"/>
              <a:buNone/>
              <a:defRPr/>
            </a:lvl3pPr>
            <a:lvl4pPr lvl="3" algn="l">
              <a:lnSpc>
                <a:spcPct val="100000"/>
              </a:lnSpc>
              <a:spcBef>
                <a:spcPts val="0"/>
              </a:spcBef>
              <a:spcAft>
                <a:spcPts val="0"/>
              </a:spcAft>
              <a:buClr>
                <a:schemeClr val="dk1"/>
              </a:buClr>
              <a:buSzPts val="1800"/>
              <a:buFont typeface="Lustria"/>
              <a:buNone/>
              <a:defRPr/>
            </a:lvl4pPr>
            <a:lvl5pPr lvl="4" algn="l">
              <a:lnSpc>
                <a:spcPct val="100000"/>
              </a:lnSpc>
              <a:spcBef>
                <a:spcPts val="0"/>
              </a:spcBef>
              <a:spcAft>
                <a:spcPts val="0"/>
              </a:spcAft>
              <a:buClr>
                <a:schemeClr val="dk1"/>
              </a:buClr>
              <a:buSzPts val="1800"/>
              <a:buFont typeface="Lustria"/>
              <a:buNone/>
              <a:defRPr/>
            </a:lvl5pPr>
            <a:lvl6pPr lvl="5" algn="l">
              <a:lnSpc>
                <a:spcPct val="100000"/>
              </a:lnSpc>
              <a:spcBef>
                <a:spcPts val="0"/>
              </a:spcBef>
              <a:spcAft>
                <a:spcPts val="0"/>
              </a:spcAft>
              <a:buClr>
                <a:schemeClr val="dk1"/>
              </a:buClr>
              <a:buSzPts val="1800"/>
              <a:buFont typeface="Lustria"/>
              <a:buNone/>
              <a:defRPr/>
            </a:lvl6pPr>
            <a:lvl7pPr lvl="6" algn="l">
              <a:lnSpc>
                <a:spcPct val="100000"/>
              </a:lnSpc>
              <a:spcBef>
                <a:spcPts val="0"/>
              </a:spcBef>
              <a:spcAft>
                <a:spcPts val="0"/>
              </a:spcAft>
              <a:buClr>
                <a:schemeClr val="dk1"/>
              </a:buClr>
              <a:buSzPts val="1800"/>
              <a:buFont typeface="Lustria"/>
              <a:buNone/>
              <a:defRPr/>
            </a:lvl7pPr>
            <a:lvl8pPr lvl="7" algn="l">
              <a:lnSpc>
                <a:spcPct val="100000"/>
              </a:lnSpc>
              <a:spcBef>
                <a:spcPts val="0"/>
              </a:spcBef>
              <a:spcAft>
                <a:spcPts val="0"/>
              </a:spcAft>
              <a:buClr>
                <a:schemeClr val="dk1"/>
              </a:buClr>
              <a:buSzPts val="1800"/>
              <a:buFont typeface="Lustria"/>
              <a:buNone/>
              <a:defRPr/>
            </a:lvl8pPr>
            <a:lvl9pPr lvl="8" algn="l">
              <a:lnSpc>
                <a:spcPct val="100000"/>
              </a:lnSpc>
              <a:spcBef>
                <a:spcPts val="0"/>
              </a:spcBef>
              <a:spcAft>
                <a:spcPts val="0"/>
              </a:spcAft>
              <a:buClr>
                <a:schemeClr val="dk1"/>
              </a:buClr>
              <a:buSzPts val="1800"/>
              <a:buFont typeface="Lustria"/>
              <a:buNone/>
              <a:defRPr/>
            </a:lvl9pPr>
          </a:lstStyle>
          <a:p/>
        </p:txBody>
      </p:sp>
      <p:sp>
        <p:nvSpPr>
          <p:cNvPr id="69" name="Google Shape;69;p16"/>
          <p:cNvSpPr txBox="1"/>
          <p:nvPr>
            <p:ph idx="12" type="sldNum"/>
          </p:nvPr>
        </p:nvSpPr>
        <p:spPr>
          <a:xfrm>
            <a:off x="6553202" y="4767266"/>
            <a:ext cx="2133600" cy="273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0" name="Shape 70"/>
        <p:cNvGrpSpPr/>
        <p:nvPr/>
      </p:nvGrpSpPr>
      <p:grpSpPr>
        <a:xfrm>
          <a:off x="0" y="0"/>
          <a:ext cx="0" cy="0"/>
          <a:chOff x="0" y="0"/>
          <a:chExt cx="0" cy="0"/>
        </a:xfrm>
      </p:grpSpPr>
      <p:sp>
        <p:nvSpPr>
          <p:cNvPr id="71" name="Google Shape;71;p17"/>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 type="body"/>
          </p:nvPr>
        </p:nvSpPr>
        <p:spPr>
          <a:xfrm>
            <a:off x="685347" y="1299337"/>
            <a:ext cx="3795300" cy="3044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73" name="Google Shape;73;p17"/>
          <p:cNvSpPr txBox="1"/>
          <p:nvPr>
            <p:ph idx="2" type="body"/>
          </p:nvPr>
        </p:nvSpPr>
        <p:spPr>
          <a:xfrm>
            <a:off x="4652169" y="1299338"/>
            <a:ext cx="3798600" cy="3044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74" name="Google Shape;74;p17"/>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7"/>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18"/>
          <p:cNvSpPr txBox="1"/>
          <p:nvPr>
            <p:ph type="ctrTitle"/>
          </p:nvPr>
        </p:nvSpPr>
        <p:spPr>
          <a:xfrm>
            <a:off x="1028020" y="1327156"/>
            <a:ext cx="7080000" cy="13716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5400"/>
              <a:buFont typeface="Lustria"/>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ph idx="1" type="subTitle"/>
          </p:nvPr>
        </p:nvSpPr>
        <p:spPr>
          <a:xfrm>
            <a:off x="1028020" y="2698754"/>
            <a:ext cx="7080000" cy="7875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lvl="0" algn="ctr">
              <a:lnSpc>
                <a:spcPct val="100000"/>
              </a:lnSpc>
              <a:spcBef>
                <a:spcPts val="400"/>
              </a:spcBef>
              <a:spcAft>
                <a:spcPts val="0"/>
              </a:spcAft>
              <a:buSzPts val="1400"/>
              <a:buNone/>
              <a:defRPr>
                <a:solidFill>
                  <a:schemeClr val="lt1"/>
                </a:solidFill>
              </a:defRPr>
            </a:lvl1pPr>
            <a:lvl2pPr lvl="1" algn="ctr">
              <a:lnSpc>
                <a:spcPct val="100000"/>
              </a:lnSpc>
              <a:spcBef>
                <a:spcPts val="600"/>
              </a:spcBef>
              <a:spcAft>
                <a:spcPts val="0"/>
              </a:spcAft>
              <a:buSzPts val="1260"/>
              <a:buNone/>
              <a:defRPr>
                <a:solidFill>
                  <a:schemeClr val="lt1"/>
                </a:solidFill>
              </a:defRPr>
            </a:lvl2pPr>
            <a:lvl3pPr lvl="2" algn="ctr">
              <a:lnSpc>
                <a:spcPct val="100000"/>
              </a:lnSpc>
              <a:spcBef>
                <a:spcPts val="600"/>
              </a:spcBef>
              <a:spcAft>
                <a:spcPts val="0"/>
              </a:spcAft>
              <a:buSzPts val="1120"/>
              <a:buNone/>
              <a:defRPr>
                <a:solidFill>
                  <a:schemeClr val="lt1"/>
                </a:solidFill>
              </a:defRPr>
            </a:lvl3pPr>
            <a:lvl4pPr lvl="3" algn="ctr">
              <a:lnSpc>
                <a:spcPct val="100000"/>
              </a:lnSpc>
              <a:spcBef>
                <a:spcPts val="600"/>
              </a:spcBef>
              <a:spcAft>
                <a:spcPts val="0"/>
              </a:spcAft>
              <a:buSzPts val="980"/>
              <a:buNone/>
              <a:defRPr>
                <a:solidFill>
                  <a:schemeClr val="lt1"/>
                </a:solidFill>
              </a:defRPr>
            </a:lvl4pPr>
            <a:lvl5pPr lvl="4" algn="ctr">
              <a:lnSpc>
                <a:spcPct val="100000"/>
              </a:lnSpc>
              <a:spcBef>
                <a:spcPts val="600"/>
              </a:spcBef>
              <a:spcAft>
                <a:spcPts val="0"/>
              </a:spcAft>
              <a:buSzPts val="980"/>
              <a:buNone/>
              <a:defRPr>
                <a:solidFill>
                  <a:schemeClr val="lt1"/>
                </a:solidFill>
              </a:defRPr>
            </a:lvl5pPr>
            <a:lvl6pPr lvl="5" algn="ctr">
              <a:lnSpc>
                <a:spcPct val="100000"/>
              </a:lnSpc>
              <a:spcBef>
                <a:spcPts val="600"/>
              </a:spcBef>
              <a:spcAft>
                <a:spcPts val="0"/>
              </a:spcAft>
              <a:buSzPts val="980"/>
              <a:buNone/>
              <a:defRPr>
                <a:solidFill>
                  <a:schemeClr val="lt1"/>
                </a:solidFill>
              </a:defRPr>
            </a:lvl6pPr>
            <a:lvl7pPr lvl="6" algn="ctr">
              <a:lnSpc>
                <a:spcPct val="100000"/>
              </a:lnSpc>
              <a:spcBef>
                <a:spcPts val="600"/>
              </a:spcBef>
              <a:spcAft>
                <a:spcPts val="0"/>
              </a:spcAft>
              <a:buSzPts val="980"/>
              <a:buNone/>
              <a:defRPr>
                <a:solidFill>
                  <a:schemeClr val="lt1"/>
                </a:solidFill>
              </a:defRPr>
            </a:lvl7pPr>
            <a:lvl8pPr lvl="7" algn="ctr">
              <a:lnSpc>
                <a:spcPct val="100000"/>
              </a:lnSpc>
              <a:spcBef>
                <a:spcPts val="600"/>
              </a:spcBef>
              <a:spcAft>
                <a:spcPts val="0"/>
              </a:spcAft>
              <a:buSzPts val="980"/>
              <a:buNone/>
              <a:defRPr>
                <a:solidFill>
                  <a:schemeClr val="lt1"/>
                </a:solidFill>
              </a:defRPr>
            </a:lvl8pPr>
            <a:lvl9pPr lvl="8" algn="ctr">
              <a:lnSpc>
                <a:spcPct val="100000"/>
              </a:lnSpc>
              <a:spcBef>
                <a:spcPts val="600"/>
              </a:spcBef>
              <a:spcAft>
                <a:spcPts val="600"/>
              </a:spcAft>
              <a:buSzPts val="980"/>
              <a:buNone/>
              <a:defRPr>
                <a:solidFill>
                  <a:schemeClr val="lt1"/>
                </a:solidFill>
              </a:defRPr>
            </a:lvl9pPr>
          </a:lstStyle>
          <a:p/>
        </p:txBody>
      </p:sp>
      <p:sp>
        <p:nvSpPr>
          <p:cNvPr id="80" name="Google Shape;80;p18"/>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8"/>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3" name="Shape 83"/>
        <p:cNvGrpSpPr/>
        <p:nvPr/>
      </p:nvGrpSpPr>
      <p:grpSpPr>
        <a:xfrm>
          <a:off x="0" y="0"/>
          <a:ext cx="0" cy="0"/>
          <a:chOff x="0" y="0"/>
          <a:chExt cx="0" cy="0"/>
        </a:xfrm>
      </p:grpSpPr>
      <p:sp>
        <p:nvSpPr>
          <p:cNvPr id="84" name="Google Shape;84;p19"/>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9"/>
          <p:cNvSpPr txBox="1"/>
          <p:nvPr>
            <p:ph idx="1" type="body"/>
          </p:nvPr>
        </p:nvSpPr>
        <p:spPr>
          <a:xfrm>
            <a:off x="685346" y="1299338"/>
            <a:ext cx="7765200" cy="3044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86" name="Google Shape;86;p19"/>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9"/>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9"/>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9" name="Shape 89"/>
        <p:cNvGrpSpPr/>
        <p:nvPr/>
      </p:nvGrpSpPr>
      <p:grpSpPr>
        <a:xfrm>
          <a:off x="0" y="0"/>
          <a:ext cx="0" cy="0"/>
          <a:chOff x="0" y="0"/>
          <a:chExt cx="0" cy="0"/>
        </a:xfrm>
      </p:grpSpPr>
      <p:sp>
        <p:nvSpPr>
          <p:cNvPr id="90" name="Google Shape;90;p20"/>
          <p:cNvSpPr txBox="1"/>
          <p:nvPr>
            <p:ph type="title"/>
          </p:nvPr>
        </p:nvSpPr>
        <p:spPr>
          <a:xfrm>
            <a:off x="971551" y="1320801"/>
            <a:ext cx="7192800" cy="13716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4000"/>
              <a:buFont typeface="Lustria"/>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0"/>
          <p:cNvSpPr txBox="1"/>
          <p:nvPr>
            <p:ph idx="1" type="body"/>
          </p:nvPr>
        </p:nvSpPr>
        <p:spPr>
          <a:xfrm>
            <a:off x="971551" y="2692409"/>
            <a:ext cx="7192800" cy="11304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400"/>
              </a:spcBef>
              <a:spcAft>
                <a:spcPts val="0"/>
              </a:spcAft>
              <a:buSzPts val="1400"/>
              <a:buNone/>
              <a:defRPr sz="2000">
                <a:solidFill>
                  <a:schemeClr val="lt1"/>
                </a:solidFill>
              </a:defRPr>
            </a:lvl1pPr>
            <a:lvl2pPr indent="-228600" lvl="1" marL="914400" algn="l">
              <a:lnSpc>
                <a:spcPct val="100000"/>
              </a:lnSpc>
              <a:spcBef>
                <a:spcPts val="600"/>
              </a:spcBef>
              <a:spcAft>
                <a:spcPts val="0"/>
              </a:spcAft>
              <a:buSzPts val="1260"/>
              <a:buNone/>
              <a:defRPr sz="1800">
                <a:solidFill>
                  <a:schemeClr val="lt1"/>
                </a:solidFill>
              </a:defRPr>
            </a:lvl2pPr>
            <a:lvl3pPr indent="-228600" lvl="2" marL="1371600" algn="l">
              <a:lnSpc>
                <a:spcPct val="100000"/>
              </a:lnSpc>
              <a:spcBef>
                <a:spcPts val="600"/>
              </a:spcBef>
              <a:spcAft>
                <a:spcPts val="0"/>
              </a:spcAft>
              <a:buSzPts val="1120"/>
              <a:buNone/>
              <a:defRPr sz="1600">
                <a:solidFill>
                  <a:schemeClr val="lt1"/>
                </a:solidFill>
              </a:defRPr>
            </a:lvl3pPr>
            <a:lvl4pPr indent="-228600" lvl="3" marL="1828800" algn="l">
              <a:lnSpc>
                <a:spcPct val="100000"/>
              </a:lnSpc>
              <a:spcBef>
                <a:spcPts val="600"/>
              </a:spcBef>
              <a:spcAft>
                <a:spcPts val="0"/>
              </a:spcAft>
              <a:buSzPts val="980"/>
              <a:buNone/>
              <a:defRPr sz="1400">
                <a:solidFill>
                  <a:schemeClr val="lt1"/>
                </a:solidFill>
              </a:defRPr>
            </a:lvl4pPr>
            <a:lvl5pPr indent="-228600" lvl="4" marL="2286000" algn="l">
              <a:lnSpc>
                <a:spcPct val="100000"/>
              </a:lnSpc>
              <a:spcBef>
                <a:spcPts val="600"/>
              </a:spcBef>
              <a:spcAft>
                <a:spcPts val="0"/>
              </a:spcAft>
              <a:buSzPts val="980"/>
              <a:buNone/>
              <a:defRPr sz="1400">
                <a:solidFill>
                  <a:schemeClr val="lt1"/>
                </a:solidFill>
              </a:defRPr>
            </a:lvl5pPr>
            <a:lvl6pPr indent="-228600" lvl="5" marL="2743200" algn="l">
              <a:lnSpc>
                <a:spcPct val="100000"/>
              </a:lnSpc>
              <a:spcBef>
                <a:spcPts val="600"/>
              </a:spcBef>
              <a:spcAft>
                <a:spcPts val="0"/>
              </a:spcAft>
              <a:buSzPts val="980"/>
              <a:buNone/>
              <a:defRPr sz="1400">
                <a:solidFill>
                  <a:schemeClr val="lt1"/>
                </a:solidFill>
              </a:defRPr>
            </a:lvl6pPr>
            <a:lvl7pPr indent="-228600" lvl="6" marL="3200400" algn="l">
              <a:lnSpc>
                <a:spcPct val="100000"/>
              </a:lnSpc>
              <a:spcBef>
                <a:spcPts val="600"/>
              </a:spcBef>
              <a:spcAft>
                <a:spcPts val="0"/>
              </a:spcAft>
              <a:buSzPts val="980"/>
              <a:buNone/>
              <a:defRPr sz="1400">
                <a:solidFill>
                  <a:schemeClr val="lt1"/>
                </a:solidFill>
              </a:defRPr>
            </a:lvl7pPr>
            <a:lvl8pPr indent="-228600" lvl="7" marL="3657600" algn="l">
              <a:lnSpc>
                <a:spcPct val="100000"/>
              </a:lnSpc>
              <a:spcBef>
                <a:spcPts val="600"/>
              </a:spcBef>
              <a:spcAft>
                <a:spcPts val="0"/>
              </a:spcAft>
              <a:buSzPts val="980"/>
              <a:buNone/>
              <a:defRPr sz="1400">
                <a:solidFill>
                  <a:schemeClr val="lt1"/>
                </a:solidFill>
              </a:defRPr>
            </a:lvl8pPr>
            <a:lvl9pPr indent="-228600" lvl="8" marL="4114800" algn="l">
              <a:lnSpc>
                <a:spcPct val="100000"/>
              </a:lnSpc>
              <a:spcBef>
                <a:spcPts val="600"/>
              </a:spcBef>
              <a:spcAft>
                <a:spcPts val="600"/>
              </a:spcAft>
              <a:buSzPts val="980"/>
              <a:buNone/>
              <a:defRPr sz="1400">
                <a:solidFill>
                  <a:schemeClr val="lt1"/>
                </a:solidFill>
              </a:defRPr>
            </a:lvl9pPr>
          </a:lstStyle>
          <a:p/>
        </p:txBody>
      </p:sp>
      <p:sp>
        <p:nvSpPr>
          <p:cNvPr id="92" name="Google Shape;92;p20"/>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0"/>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0"/>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5" name="Shape 95"/>
        <p:cNvGrpSpPr/>
        <p:nvPr/>
      </p:nvGrpSpPr>
      <p:grpSpPr>
        <a:xfrm>
          <a:off x="0" y="0"/>
          <a:ext cx="0" cy="0"/>
          <a:chOff x="0" y="0"/>
          <a:chExt cx="0" cy="0"/>
        </a:xfrm>
      </p:grpSpPr>
      <p:pic>
        <p:nvPicPr>
          <p:cNvPr descr="Slate-V2-SD-compPhotoInset.png" id="96" name="Google Shape;96;p21"/>
          <p:cNvPicPr preferRelativeResize="0"/>
          <p:nvPr/>
        </p:nvPicPr>
        <p:blipFill rotWithShape="1">
          <a:blip r:embed="rId2">
            <a:alphaModFix/>
          </a:blip>
          <a:srcRect b="0" l="0" r="0" t="0"/>
          <a:stretch/>
        </p:blipFill>
        <p:spPr>
          <a:xfrm>
            <a:off x="685345" y="1327742"/>
            <a:ext cx="2130426" cy="2313537"/>
          </a:xfrm>
          <a:prstGeom prst="rect">
            <a:avLst/>
          </a:prstGeom>
          <a:noFill/>
          <a:ln>
            <a:noFill/>
          </a:ln>
        </p:spPr>
      </p:pic>
      <p:pic>
        <p:nvPicPr>
          <p:cNvPr descr="Slate-V2-SD-compPhotoInset.png" id="97" name="Google Shape;97;p21"/>
          <p:cNvPicPr preferRelativeResize="0"/>
          <p:nvPr/>
        </p:nvPicPr>
        <p:blipFill rotWithShape="1">
          <a:blip r:embed="rId2">
            <a:alphaModFix/>
          </a:blip>
          <a:srcRect b="0" l="0" r="0" t="0"/>
          <a:stretch/>
        </p:blipFill>
        <p:spPr>
          <a:xfrm>
            <a:off x="4663245" y="1327742"/>
            <a:ext cx="2130426" cy="2313537"/>
          </a:xfrm>
          <a:prstGeom prst="rect">
            <a:avLst/>
          </a:prstGeom>
          <a:noFill/>
          <a:ln>
            <a:noFill/>
          </a:ln>
        </p:spPr>
      </p:pic>
      <p:sp>
        <p:nvSpPr>
          <p:cNvPr id="98" name="Google Shape;98;p21"/>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1"/>
          <p:cNvSpPr txBox="1"/>
          <p:nvPr>
            <p:ph idx="1" type="body"/>
          </p:nvPr>
        </p:nvSpPr>
        <p:spPr>
          <a:xfrm>
            <a:off x="754404" y="1376441"/>
            <a:ext cx="3657300" cy="4086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00" name="Google Shape;100;p21"/>
          <p:cNvSpPr txBox="1"/>
          <p:nvPr>
            <p:ph idx="2" type="body"/>
          </p:nvPr>
        </p:nvSpPr>
        <p:spPr>
          <a:xfrm>
            <a:off x="754404" y="1785103"/>
            <a:ext cx="3657300" cy="25584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sz="1800"/>
            </a:lvl1pPr>
            <a:lvl2pPr indent="-299719" lvl="1" marL="914400" algn="l">
              <a:lnSpc>
                <a:spcPct val="100000"/>
              </a:lnSpc>
              <a:spcBef>
                <a:spcPts val="600"/>
              </a:spcBef>
              <a:spcAft>
                <a:spcPts val="0"/>
              </a:spcAft>
              <a:buSzPts val="1120"/>
              <a:buChar char="?"/>
              <a:defRPr sz="1600"/>
            </a:lvl2pPr>
            <a:lvl3pPr indent="-290830" lvl="2" marL="1371600" algn="l">
              <a:lnSpc>
                <a:spcPct val="100000"/>
              </a:lnSpc>
              <a:spcBef>
                <a:spcPts val="600"/>
              </a:spcBef>
              <a:spcAft>
                <a:spcPts val="0"/>
              </a:spcAft>
              <a:buSzPts val="980"/>
              <a:buChar char="◈"/>
              <a:defRPr sz="1400"/>
            </a:lvl3pPr>
            <a:lvl4pPr indent="-281939" lvl="3" marL="1828800" algn="l">
              <a:lnSpc>
                <a:spcPct val="100000"/>
              </a:lnSpc>
              <a:spcBef>
                <a:spcPts val="600"/>
              </a:spcBef>
              <a:spcAft>
                <a:spcPts val="0"/>
              </a:spcAft>
              <a:buSzPts val="840"/>
              <a:buChar char="?"/>
              <a:defRPr sz="1200"/>
            </a:lvl4pPr>
            <a:lvl5pPr indent="-281939" lvl="4" marL="2286000" algn="l">
              <a:lnSpc>
                <a:spcPct val="100000"/>
              </a:lnSpc>
              <a:spcBef>
                <a:spcPts val="600"/>
              </a:spcBef>
              <a:spcAft>
                <a:spcPts val="0"/>
              </a:spcAft>
              <a:buSzPts val="840"/>
              <a:buChar char="◈"/>
              <a:defRPr sz="1200"/>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101" name="Google Shape;101;p21"/>
          <p:cNvSpPr txBox="1"/>
          <p:nvPr>
            <p:ph idx="3" type="body"/>
          </p:nvPr>
        </p:nvSpPr>
        <p:spPr>
          <a:xfrm>
            <a:off x="4721225" y="1376441"/>
            <a:ext cx="3671400" cy="4086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02" name="Google Shape;102;p21"/>
          <p:cNvSpPr txBox="1"/>
          <p:nvPr>
            <p:ph idx="4" type="body"/>
          </p:nvPr>
        </p:nvSpPr>
        <p:spPr>
          <a:xfrm>
            <a:off x="4721225" y="1785103"/>
            <a:ext cx="3671400" cy="25584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sz="1800"/>
            </a:lvl1pPr>
            <a:lvl2pPr indent="-299719" lvl="1" marL="914400" algn="l">
              <a:lnSpc>
                <a:spcPct val="100000"/>
              </a:lnSpc>
              <a:spcBef>
                <a:spcPts val="600"/>
              </a:spcBef>
              <a:spcAft>
                <a:spcPts val="0"/>
              </a:spcAft>
              <a:buSzPts val="1120"/>
              <a:buChar char="?"/>
              <a:defRPr sz="1600"/>
            </a:lvl2pPr>
            <a:lvl3pPr indent="-290830" lvl="2" marL="1371600" algn="l">
              <a:lnSpc>
                <a:spcPct val="100000"/>
              </a:lnSpc>
              <a:spcBef>
                <a:spcPts val="600"/>
              </a:spcBef>
              <a:spcAft>
                <a:spcPts val="0"/>
              </a:spcAft>
              <a:buSzPts val="980"/>
              <a:buChar char="◈"/>
              <a:defRPr sz="1400"/>
            </a:lvl3pPr>
            <a:lvl4pPr indent="-281939" lvl="3" marL="1828800" algn="l">
              <a:lnSpc>
                <a:spcPct val="100000"/>
              </a:lnSpc>
              <a:spcBef>
                <a:spcPts val="600"/>
              </a:spcBef>
              <a:spcAft>
                <a:spcPts val="0"/>
              </a:spcAft>
              <a:buSzPts val="840"/>
              <a:buChar char="?"/>
              <a:defRPr sz="1200"/>
            </a:lvl4pPr>
            <a:lvl5pPr indent="-281939" lvl="4" marL="2286000" algn="l">
              <a:lnSpc>
                <a:spcPct val="100000"/>
              </a:lnSpc>
              <a:spcBef>
                <a:spcPts val="600"/>
              </a:spcBef>
              <a:spcAft>
                <a:spcPts val="0"/>
              </a:spcAft>
              <a:buSzPts val="840"/>
              <a:buChar char="◈"/>
              <a:defRPr sz="1200"/>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103" name="Google Shape;103;p21"/>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1"/>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1"/>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6" name="Shape 106"/>
        <p:cNvGrpSpPr/>
        <p:nvPr/>
      </p:nvGrpSpPr>
      <p:grpSpPr>
        <a:xfrm>
          <a:off x="0" y="0"/>
          <a:ext cx="0" cy="0"/>
          <a:chOff x="0" y="0"/>
          <a:chExt cx="0" cy="0"/>
        </a:xfrm>
      </p:grpSpPr>
      <p:sp>
        <p:nvSpPr>
          <p:cNvPr id="107" name="Google Shape;107;p22"/>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2"/>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2"/>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22"/>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1" name="Shape 111"/>
        <p:cNvGrpSpPr/>
        <p:nvPr/>
      </p:nvGrpSpPr>
      <p:grpSpPr>
        <a:xfrm>
          <a:off x="0" y="0"/>
          <a:ext cx="0" cy="0"/>
          <a:chOff x="0" y="0"/>
          <a:chExt cx="0" cy="0"/>
        </a:xfrm>
      </p:grpSpPr>
      <p:sp>
        <p:nvSpPr>
          <p:cNvPr id="112" name="Google Shape;112;p23"/>
          <p:cNvSpPr txBox="1"/>
          <p:nvPr>
            <p:ph type="title"/>
          </p:nvPr>
        </p:nvSpPr>
        <p:spPr>
          <a:xfrm>
            <a:off x="685347" y="457200"/>
            <a:ext cx="2780100" cy="13665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2400"/>
              <a:buFont typeface="Lustria"/>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23"/>
          <p:cNvSpPr txBox="1"/>
          <p:nvPr>
            <p:ph idx="1" type="body"/>
          </p:nvPr>
        </p:nvSpPr>
        <p:spPr>
          <a:xfrm>
            <a:off x="3641725" y="457200"/>
            <a:ext cx="4809000" cy="38862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114" name="Google Shape;114;p23"/>
          <p:cNvSpPr txBox="1"/>
          <p:nvPr>
            <p:ph idx="2" type="body"/>
          </p:nvPr>
        </p:nvSpPr>
        <p:spPr>
          <a:xfrm>
            <a:off x="685347" y="1823639"/>
            <a:ext cx="2780100" cy="25197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15" name="Google Shape;115;p23"/>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23"/>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3"/>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8" name="Shape 118"/>
        <p:cNvGrpSpPr/>
        <p:nvPr/>
      </p:nvGrpSpPr>
      <p:grpSpPr>
        <a:xfrm>
          <a:off x="0" y="0"/>
          <a:ext cx="0" cy="0"/>
          <a:chOff x="0" y="0"/>
          <a:chExt cx="0" cy="0"/>
        </a:xfrm>
      </p:grpSpPr>
      <p:pic>
        <p:nvPicPr>
          <p:cNvPr descr="Slate-V2-SD-vertPhotoInset.png" id="119" name="Google Shape;119;p24"/>
          <p:cNvPicPr preferRelativeResize="0"/>
          <p:nvPr/>
        </p:nvPicPr>
        <p:blipFill rotWithShape="1">
          <a:blip r:embed="rId2">
            <a:alphaModFix/>
          </a:blip>
          <a:srcRect b="0" l="0" r="0" t="0"/>
          <a:stretch/>
        </p:blipFill>
        <p:spPr>
          <a:xfrm>
            <a:off x="4844987" y="457442"/>
            <a:ext cx="1928332" cy="2928078"/>
          </a:xfrm>
          <a:prstGeom prst="rect">
            <a:avLst/>
          </a:prstGeom>
          <a:noFill/>
          <a:ln>
            <a:noFill/>
          </a:ln>
        </p:spPr>
      </p:pic>
      <p:sp>
        <p:nvSpPr>
          <p:cNvPr id="120" name="Google Shape;120;p24"/>
          <p:cNvSpPr txBox="1"/>
          <p:nvPr>
            <p:ph type="title"/>
          </p:nvPr>
        </p:nvSpPr>
        <p:spPr>
          <a:xfrm>
            <a:off x="685347" y="457442"/>
            <a:ext cx="3924600" cy="13722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3200"/>
              <a:buFont typeface="Lustria"/>
              <a:buNone/>
              <a:defRPr b="0"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24"/>
          <p:cNvSpPr/>
          <p:nvPr>
            <p:ph idx="2" type="pic"/>
          </p:nvPr>
        </p:nvSpPr>
        <p:spPr>
          <a:xfrm>
            <a:off x="4976728" y="557992"/>
            <a:ext cx="3165300" cy="3684600"/>
          </a:xfrm>
          <a:prstGeom prst="rect">
            <a:avLst/>
          </a:prstGeom>
          <a:noFill/>
          <a:ln>
            <a:noFill/>
          </a:ln>
          <a:effectLst>
            <a:outerShdw blurRad="38100" dir="4440000" dist="25400">
              <a:srgbClr val="000000">
                <a:alpha val="34901"/>
              </a:srgbClr>
            </a:outerShdw>
          </a:effectLst>
        </p:spPr>
      </p:sp>
      <p:sp>
        <p:nvSpPr>
          <p:cNvPr id="122" name="Google Shape;122;p24"/>
          <p:cNvSpPr txBox="1"/>
          <p:nvPr>
            <p:ph idx="1" type="body"/>
          </p:nvPr>
        </p:nvSpPr>
        <p:spPr>
          <a:xfrm>
            <a:off x="685347" y="1829446"/>
            <a:ext cx="3924600" cy="25323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23" name="Google Shape;123;p24"/>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24"/>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4"/>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26" name="Shape 126"/>
        <p:cNvGrpSpPr/>
        <p:nvPr/>
      </p:nvGrpSpPr>
      <p:grpSpPr>
        <a:xfrm>
          <a:off x="0" y="0"/>
          <a:ext cx="0" cy="0"/>
          <a:chOff x="0" y="0"/>
          <a:chExt cx="0" cy="0"/>
        </a:xfrm>
      </p:grpSpPr>
      <p:pic>
        <p:nvPicPr>
          <p:cNvPr descr="Slate-V2-SD-panoPhotoInset.png" id="127" name="Google Shape;127;p25"/>
          <p:cNvPicPr preferRelativeResize="0"/>
          <p:nvPr/>
        </p:nvPicPr>
        <p:blipFill rotWithShape="1">
          <a:blip r:embed="rId2">
            <a:alphaModFix/>
          </a:blip>
          <a:srcRect b="0" l="0" r="0" t="0"/>
          <a:stretch/>
        </p:blipFill>
        <p:spPr>
          <a:xfrm>
            <a:off x="743995" y="405064"/>
            <a:ext cx="4306508" cy="2156837"/>
          </a:xfrm>
          <a:prstGeom prst="rect">
            <a:avLst/>
          </a:prstGeom>
          <a:noFill/>
          <a:ln>
            <a:noFill/>
          </a:ln>
        </p:spPr>
      </p:pic>
      <p:sp>
        <p:nvSpPr>
          <p:cNvPr id="128" name="Google Shape;128;p25"/>
          <p:cNvSpPr txBox="1"/>
          <p:nvPr>
            <p:ph type="title"/>
          </p:nvPr>
        </p:nvSpPr>
        <p:spPr>
          <a:xfrm>
            <a:off x="685354" y="3423941"/>
            <a:ext cx="7766400" cy="4077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2800"/>
              <a:buFont typeface="Lustria"/>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25"/>
          <p:cNvSpPr/>
          <p:nvPr>
            <p:ph idx="2" type="pic"/>
          </p:nvPr>
        </p:nvSpPr>
        <p:spPr>
          <a:xfrm>
            <a:off x="926217" y="521258"/>
            <a:ext cx="7285500" cy="2644200"/>
          </a:xfrm>
          <a:prstGeom prst="rect">
            <a:avLst/>
          </a:prstGeom>
          <a:noFill/>
          <a:ln>
            <a:noFill/>
          </a:ln>
          <a:effectLst>
            <a:outerShdw blurRad="38100" dir="4440000" dist="25400">
              <a:srgbClr val="000000">
                <a:alpha val="34901"/>
              </a:srgbClr>
            </a:outerShdw>
          </a:effectLst>
        </p:spPr>
      </p:sp>
      <p:sp>
        <p:nvSpPr>
          <p:cNvPr id="130" name="Google Shape;130;p25"/>
          <p:cNvSpPr txBox="1"/>
          <p:nvPr>
            <p:ph idx="1" type="body"/>
          </p:nvPr>
        </p:nvSpPr>
        <p:spPr>
          <a:xfrm>
            <a:off x="685346" y="3831546"/>
            <a:ext cx="7765200" cy="5118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131" name="Google Shape;131;p25"/>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5"/>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25"/>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34" name="Shape 134"/>
        <p:cNvGrpSpPr/>
        <p:nvPr/>
      </p:nvGrpSpPr>
      <p:grpSpPr>
        <a:xfrm>
          <a:off x="0" y="0"/>
          <a:ext cx="0" cy="0"/>
          <a:chOff x="0" y="0"/>
          <a:chExt cx="0" cy="0"/>
        </a:xfrm>
      </p:grpSpPr>
      <p:sp>
        <p:nvSpPr>
          <p:cNvPr id="135" name="Google Shape;135;p26"/>
          <p:cNvSpPr txBox="1"/>
          <p:nvPr>
            <p:ph type="title"/>
          </p:nvPr>
        </p:nvSpPr>
        <p:spPr>
          <a:xfrm>
            <a:off x="685346" y="456328"/>
            <a:ext cx="7765200" cy="2650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3200"/>
              <a:buFont typeface="Lustr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6"/>
          <p:cNvSpPr txBox="1"/>
          <p:nvPr>
            <p:ph idx="1" type="body"/>
          </p:nvPr>
        </p:nvSpPr>
        <p:spPr>
          <a:xfrm>
            <a:off x="685346" y="3221385"/>
            <a:ext cx="7765200" cy="11265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137" name="Google Shape;137;p26"/>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26"/>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26"/>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40" name="Shape 140"/>
        <p:cNvGrpSpPr/>
        <p:nvPr/>
      </p:nvGrpSpPr>
      <p:grpSpPr>
        <a:xfrm>
          <a:off x="0" y="0"/>
          <a:ext cx="0" cy="0"/>
          <a:chOff x="0" y="0"/>
          <a:chExt cx="0" cy="0"/>
        </a:xfrm>
      </p:grpSpPr>
      <p:sp>
        <p:nvSpPr>
          <p:cNvPr id="141" name="Google Shape;141;p27"/>
          <p:cNvSpPr txBox="1"/>
          <p:nvPr>
            <p:ph type="title"/>
          </p:nvPr>
        </p:nvSpPr>
        <p:spPr>
          <a:xfrm>
            <a:off x="1084659" y="457200"/>
            <a:ext cx="6977100" cy="22446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3200"/>
              <a:buFont typeface="Lustr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27"/>
          <p:cNvSpPr txBox="1"/>
          <p:nvPr>
            <p:ph idx="1" type="body"/>
          </p:nvPr>
        </p:nvSpPr>
        <p:spPr>
          <a:xfrm>
            <a:off x="1290484" y="2707525"/>
            <a:ext cx="6564300" cy="3996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143" name="Google Shape;143;p27"/>
          <p:cNvSpPr txBox="1"/>
          <p:nvPr>
            <p:ph idx="2" type="body"/>
          </p:nvPr>
        </p:nvSpPr>
        <p:spPr>
          <a:xfrm>
            <a:off x="685346" y="3228265"/>
            <a:ext cx="7765200" cy="11172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144" name="Google Shape;144;p27"/>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27"/>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27"/>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47" name="Google Shape;147;p27"/>
          <p:cNvSpPr txBox="1"/>
          <p:nvPr/>
        </p:nvSpPr>
        <p:spPr>
          <a:xfrm>
            <a:off x="627459" y="655434"/>
            <a:ext cx="457200" cy="438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Lustria"/>
              <a:buNone/>
            </a:pPr>
            <a:r>
              <a:rPr b="0" i="0" lang="en" sz="8000" u="none" cap="none" strike="noStrike">
                <a:solidFill>
                  <a:schemeClr val="lt1"/>
                </a:solidFill>
                <a:latin typeface="Lustria"/>
                <a:ea typeface="Lustria"/>
                <a:cs typeface="Lustria"/>
                <a:sym typeface="Lustria"/>
              </a:rPr>
              <a:t>“</a:t>
            </a:r>
            <a:endParaRPr b="0" i="0" sz="1400" u="none" cap="none" strike="noStrike">
              <a:solidFill>
                <a:srgbClr val="000000"/>
              </a:solidFill>
              <a:latin typeface="Arial"/>
              <a:ea typeface="Arial"/>
              <a:cs typeface="Arial"/>
              <a:sym typeface="Arial"/>
            </a:endParaRPr>
          </a:p>
        </p:txBody>
      </p:sp>
      <p:sp>
        <p:nvSpPr>
          <p:cNvPr id="148" name="Google Shape;148;p27"/>
          <p:cNvSpPr txBox="1"/>
          <p:nvPr/>
        </p:nvSpPr>
        <p:spPr>
          <a:xfrm>
            <a:off x="7828359" y="2199934"/>
            <a:ext cx="457200" cy="438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Lustria"/>
              <a:buNone/>
            </a:pPr>
            <a:r>
              <a:rPr b="0" i="0" lang="en" sz="8000" u="none" cap="none" strike="noStrike">
                <a:solidFill>
                  <a:schemeClr val="lt1"/>
                </a:solidFill>
                <a:latin typeface="Lustria"/>
                <a:ea typeface="Lustria"/>
                <a:cs typeface="Lustria"/>
                <a:sym typeface="Lustria"/>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49" name="Shape 149"/>
        <p:cNvGrpSpPr/>
        <p:nvPr/>
      </p:nvGrpSpPr>
      <p:grpSpPr>
        <a:xfrm>
          <a:off x="0" y="0"/>
          <a:ext cx="0" cy="0"/>
          <a:chOff x="0" y="0"/>
          <a:chExt cx="0" cy="0"/>
        </a:xfrm>
      </p:grpSpPr>
      <p:sp>
        <p:nvSpPr>
          <p:cNvPr id="150" name="Google Shape;150;p28"/>
          <p:cNvSpPr txBox="1"/>
          <p:nvPr>
            <p:ph type="title"/>
          </p:nvPr>
        </p:nvSpPr>
        <p:spPr>
          <a:xfrm>
            <a:off x="685346" y="1595207"/>
            <a:ext cx="7765200" cy="18840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3200"/>
              <a:buFont typeface="Lustr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28"/>
          <p:cNvSpPr txBox="1"/>
          <p:nvPr>
            <p:ph idx="1" type="body"/>
          </p:nvPr>
        </p:nvSpPr>
        <p:spPr>
          <a:xfrm>
            <a:off x="685339" y="3487917"/>
            <a:ext cx="7764000" cy="8556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152" name="Google Shape;152;p28"/>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8"/>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28"/>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55" name="Shape 155"/>
        <p:cNvGrpSpPr/>
        <p:nvPr/>
      </p:nvGrpSpPr>
      <p:grpSpPr>
        <a:xfrm>
          <a:off x="0" y="0"/>
          <a:ext cx="0" cy="0"/>
          <a:chOff x="0" y="0"/>
          <a:chExt cx="0" cy="0"/>
        </a:xfrm>
      </p:grpSpPr>
      <p:sp>
        <p:nvSpPr>
          <p:cNvPr id="156" name="Google Shape;156;p29"/>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29"/>
          <p:cNvSpPr txBox="1"/>
          <p:nvPr>
            <p:ph idx="1" type="body"/>
          </p:nvPr>
        </p:nvSpPr>
        <p:spPr>
          <a:xfrm>
            <a:off x="685346" y="1414463"/>
            <a:ext cx="2475600" cy="4323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58" name="Google Shape;158;p29"/>
          <p:cNvSpPr txBox="1"/>
          <p:nvPr>
            <p:ph idx="2" type="body"/>
          </p:nvPr>
        </p:nvSpPr>
        <p:spPr>
          <a:xfrm>
            <a:off x="685346" y="1928813"/>
            <a:ext cx="2475600" cy="24147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59" name="Google Shape;159;p29"/>
          <p:cNvSpPr txBox="1"/>
          <p:nvPr>
            <p:ph idx="3" type="body"/>
          </p:nvPr>
        </p:nvSpPr>
        <p:spPr>
          <a:xfrm>
            <a:off x="3335033" y="1414463"/>
            <a:ext cx="2475600" cy="4323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60" name="Google Shape;160;p29"/>
          <p:cNvSpPr txBox="1"/>
          <p:nvPr>
            <p:ph idx="4" type="body"/>
          </p:nvPr>
        </p:nvSpPr>
        <p:spPr>
          <a:xfrm>
            <a:off x="3331076" y="1928813"/>
            <a:ext cx="2475600" cy="24147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61" name="Google Shape;161;p29"/>
          <p:cNvSpPr txBox="1"/>
          <p:nvPr>
            <p:ph idx="5" type="body"/>
          </p:nvPr>
        </p:nvSpPr>
        <p:spPr>
          <a:xfrm>
            <a:off x="5974929" y="1414463"/>
            <a:ext cx="2475600" cy="4323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62" name="Google Shape;162;p29"/>
          <p:cNvSpPr txBox="1"/>
          <p:nvPr>
            <p:ph idx="6" type="body"/>
          </p:nvPr>
        </p:nvSpPr>
        <p:spPr>
          <a:xfrm>
            <a:off x="5974929" y="1928813"/>
            <a:ext cx="2475600" cy="24147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63" name="Google Shape;163;p29"/>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29"/>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29"/>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66" name="Shape 166"/>
        <p:cNvGrpSpPr/>
        <p:nvPr/>
      </p:nvGrpSpPr>
      <p:grpSpPr>
        <a:xfrm>
          <a:off x="0" y="0"/>
          <a:ext cx="0" cy="0"/>
          <a:chOff x="0" y="0"/>
          <a:chExt cx="0" cy="0"/>
        </a:xfrm>
      </p:grpSpPr>
      <p:pic>
        <p:nvPicPr>
          <p:cNvPr descr="Slate-V2-SD-3colPhotoInset.png" id="167" name="Google Shape;167;p30"/>
          <p:cNvPicPr preferRelativeResize="0"/>
          <p:nvPr/>
        </p:nvPicPr>
        <p:blipFill rotWithShape="1">
          <a:blip r:embed="rId2">
            <a:alphaModFix/>
          </a:blip>
          <a:srcRect b="0" l="0" r="0" t="0"/>
          <a:stretch/>
        </p:blipFill>
        <p:spPr>
          <a:xfrm>
            <a:off x="659239" y="1369534"/>
            <a:ext cx="1422589" cy="1031376"/>
          </a:xfrm>
          <a:prstGeom prst="rect">
            <a:avLst/>
          </a:prstGeom>
          <a:noFill/>
          <a:ln>
            <a:noFill/>
          </a:ln>
        </p:spPr>
      </p:pic>
      <p:pic>
        <p:nvPicPr>
          <p:cNvPr descr="Slate-V2-SD-3colPhotoInset.png" id="168" name="Google Shape;168;p30"/>
          <p:cNvPicPr preferRelativeResize="0"/>
          <p:nvPr/>
        </p:nvPicPr>
        <p:blipFill rotWithShape="1">
          <a:blip r:embed="rId2">
            <a:alphaModFix/>
          </a:blip>
          <a:srcRect b="0" l="0" r="0" t="0"/>
          <a:stretch/>
        </p:blipFill>
        <p:spPr>
          <a:xfrm>
            <a:off x="3293813" y="1369534"/>
            <a:ext cx="1422589" cy="1031376"/>
          </a:xfrm>
          <a:prstGeom prst="rect">
            <a:avLst/>
          </a:prstGeom>
          <a:noFill/>
          <a:ln>
            <a:noFill/>
          </a:ln>
        </p:spPr>
      </p:pic>
      <p:pic>
        <p:nvPicPr>
          <p:cNvPr descr="Slate-V2-SD-3colPhotoInset.png" id="169" name="Google Shape;169;p30"/>
          <p:cNvPicPr preferRelativeResize="0"/>
          <p:nvPr/>
        </p:nvPicPr>
        <p:blipFill rotWithShape="1">
          <a:blip r:embed="rId2">
            <a:alphaModFix/>
          </a:blip>
          <a:srcRect b="0" l="0" r="0" t="0"/>
          <a:stretch/>
        </p:blipFill>
        <p:spPr>
          <a:xfrm>
            <a:off x="5921715" y="1369534"/>
            <a:ext cx="1422589" cy="1031376"/>
          </a:xfrm>
          <a:prstGeom prst="rect">
            <a:avLst/>
          </a:prstGeom>
          <a:noFill/>
          <a:ln>
            <a:noFill/>
          </a:ln>
        </p:spPr>
      </p:pic>
      <p:sp>
        <p:nvSpPr>
          <p:cNvPr id="170" name="Google Shape;170;p30"/>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30"/>
          <p:cNvSpPr txBox="1"/>
          <p:nvPr>
            <p:ph idx="1" type="body"/>
          </p:nvPr>
        </p:nvSpPr>
        <p:spPr>
          <a:xfrm>
            <a:off x="685346" y="2928080"/>
            <a:ext cx="2475600" cy="4323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00"/>
              </a:spcBef>
              <a:spcAft>
                <a:spcPts val="0"/>
              </a:spcAft>
              <a:buSzPts val="1400"/>
              <a:buNone/>
              <a:defRPr b="0" sz="20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72" name="Google Shape;172;p30"/>
          <p:cNvSpPr/>
          <p:nvPr>
            <p:ph idx="2" type="pic"/>
          </p:nvPr>
        </p:nvSpPr>
        <p:spPr>
          <a:xfrm>
            <a:off x="763577" y="1454189"/>
            <a:ext cx="2319300" cy="1202100"/>
          </a:xfrm>
          <a:prstGeom prst="roundRect">
            <a:avLst>
              <a:gd fmla="val 1858" name="adj"/>
            </a:avLst>
          </a:prstGeom>
          <a:noFill/>
          <a:ln>
            <a:noFill/>
          </a:ln>
          <a:effectLst>
            <a:outerShdw blurRad="38100" dir="4440000" dist="25400">
              <a:srgbClr val="000000">
                <a:alpha val="34901"/>
              </a:srgbClr>
            </a:outerShdw>
          </a:effectLst>
        </p:spPr>
      </p:sp>
      <p:sp>
        <p:nvSpPr>
          <p:cNvPr id="173" name="Google Shape;173;p30"/>
          <p:cNvSpPr txBox="1"/>
          <p:nvPr>
            <p:ph idx="3" type="body"/>
          </p:nvPr>
        </p:nvSpPr>
        <p:spPr>
          <a:xfrm>
            <a:off x="685346" y="3360277"/>
            <a:ext cx="2475600" cy="983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74" name="Google Shape;174;p30"/>
          <p:cNvSpPr txBox="1"/>
          <p:nvPr>
            <p:ph idx="4" type="body"/>
          </p:nvPr>
        </p:nvSpPr>
        <p:spPr>
          <a:xfrm>
            <a:off x="3332091" y="2928080"/>
            <a:ext cx="2475600" cy="4323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00"/>
              </a:spcBef>
              <a:spcAft>
                <a:spcPts val="0"/>
              </a:spcAft>
              <a:buSzPts val="1400"/>
              <a:buNone/>
              <a:defRPr b="0" sz="20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75" name="Google Shape;175;p30"/>
          <p:cNvSpPr/>
          <p:nvPr>
            <p:ph idx="5" type="pic"/>
          </p:nvPr>
        </p:nvSpPr>
        <p:spPr>
          <a:xfrm>
            <a:off x="3409307" y="1454321"/>
            <a:ext cx="2319300" cy="1206300"/>
          </a:xfrm>
          <a:prstGeom prst="roundRect">
            <a:avLst>
              <a:gd fmla="val 1858" name="adj"/>
            </a:avLst>
          </a:prstGeom>
          <a:noFill/>
          <a:ln>
            <a:noFill/>
          </a:ln>
          <a:effectLst>
            <a:outerShdw blurRad="38100" dir="4440000" dist="25400">
              <a:srgbClr val="000000">
                <a:alpha val="34901"/>
              </a:srgbClr>
            </a:outerShdw>
          </a:effectLst>
        </p:spPr>
      </p:sp>
      <p:sp>
        <p:nvSpPr>
          <p:cNvPr id="176" name="Google Shape;176;p30"/>
          <p:cNvSpPr txBox="1"/>
          <p:nvPr>
            <p:ph idx="6" type="body"/>
          </p:nvPr>
        </p:nvSpPr>
        <p:spPr>
          <a:xfrm>
            <a:off x="3331075" y="3360276"/>
            <a:ext cx="2476800" cy="983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77" name="Google Shape;177;p30"/>
          <p:cNvSpPr txBox="1"/>
          <p:nvPr>
            <p:ph idx="7" type="body"/>
          </p:nvPr>
        </p:nvSpPr>
        <p:spPr>
          <a:xfrm>
            <a:off x="5975023" y="2928080"/>
            <a:ext cx="2475600" cy="432300"/>
          </a:xfrm>
          <a:prstGeom prst="rect">
            <a:avLst/>
          </a:prstGeom>
          <a:noFill/>
          <a:ln>
            <a:noFill/>
          </a:ln>
          <a:effectLst>
            <a:outerShdw blurRad="25400">
              <a:srgbClr val="000000">
                <a:alpha val="45098"/>
              </a:srgbClr>
            </a:outerShdw>
          </a:effectLst>
        </p:spPr>
        <p:txBody>
          <a:bodyPr anchorCtr="0" anchor="b" bIns="45700" lIns="91425" spcFirstLastPara="1" rIns="91425" wrap="square" tIns="45700">
            <a:noAutofit/>
          </a:bodyPr>
          <a:lstStyle>
            <a:lvl1pPr indent="-228600" lvl="0" marL="457200" algn="ctr">
              <a:lnSpc>
                <a:spcPct val="100000"/>
              </a:lnSpc>
              <a:spcBef>
                <a:spcPts val="400"/>
              </a:spcBef>
              <a:spcAft>
                <a:spcPts val="0"/>
              </a:spcAft>
              <a:buSzPts val="1400"/>
              <a:buNone/>
              <a:defRPr b="0" sz="20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178" name="Google Shape;178;p30"/>
          <p:cNvSpPr/>
          <p:nvPr>
            <p:ph idx="8" type="pic"/>
          </p:nvPr>
        </p:nvSpPr>
        <p:spPr>
          <a:xfrm>
            <a:off x="6056774" y="1450824"/>
            <a:ext cx="2319300" cy="1205700"/>
          </a:xfrm>
          <a:prstGeom prst="roundRect">
            <a:avLst>
              <a:gd fmla="val 1858" name="adj"/>
            </a:avLst>
          </a:prstGeom>
          <a:noFill/>
          <a:ln>
            <a:noFill/>
          </a:ln>
          <a:effectLst>
            <a:outerShdw blurRad="38100" dir="4440000" dist="25400">
              <a:srgbClr val="000000">
                <a:alpha val="34901"/>
              </a:srgbClr>
            </a:outerShdw>
          </a:effectLst>
        </p:spPr>
      </p:sp>
      <p:sp>
        <p:nvSpPr>
          <p:cNvPr id="179" name="Google Shape;179;p30"/>
          <p:cNvSpPr txBox="1"/>
          <p:nvPr>
            <p:ph idx="9" type="body"/>
          </p:nvPr>
        </p:nvSpPr>
        <p:spPr>
          <a:xfrm>
            <a:off x="5974929" y="3360275"/>
            <a:ext cx="2475600" cy="983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180" name="Google Shape;180;p30"/>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30"/>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30"/>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3" name="Shape 183"/>
        <p:cNvGrpSpPr/>
        <p:nvPr/>
      </p:nvGrpSpPr>
      <p:grpSpPr>
        <a:xfrm>
          <a:off x="0" y="0"/>
          <a:ext cx="0" cy="0"/>
          <a:chOff x="0" y="0"/>
          <a:chExt cx="0" cy="0"/>
        </a:xfrm>
      </p:grpSpPr>
      <p:sp>
        <p:nvSpPr>
          <p:cNvPr id="184" name="Google Shape;184;p31"/>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31"/>
          <p:cNvSpPr txBox="1"/>
          <p:nvPr>
            <p:ph idx="1" type="body"/>
          </p:nvPr>
        </p:nvSpPr>
        <p:spPr>
          <a:xfrm rot="5400000">
            <a:off x="3046018" y="-1061212"/>
            <a:ext cx="3044100" cy="77652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186" name="Google Shape;186;p31"/>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1"/>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31"/>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9" name="Shape 189"/>
        <p:cNvGrpSpPr/>
        <p:nvPr/>
      </p:nvGrpSpPr>
      <p:grpSpPr>
        <a:xfrm>
          <a:off x="0" y="0"/>
          <a:ext cx="0" cy="0"/>
          <a:chOff x="0" y="0"/>
          <a:chExt cx="0" cy="0"/>
        </a:xfrm>
      </p:grpSpPr>
      <p:sp>
        <p:nvSpPr>
          <p:cNvPr id="190" name="Google Shape;190;p32"/>
          <p:cNvSpPr txBox="1"/>
          <p:nvPr>
            <p:ph type="title"/>
          </p:nvPr>
        </p:nvSpPr>
        <p:spPr>
          <a:xfrm rot="5400000">
            <a:off x="5650917" y="1543650"/>
            <a:ext cx="3886200" cy="17133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algn="l">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32"/>
          <p:cNvSpPr txBox="1"/>
          <p:nvPr>
            <p:ph idx="1" type="body"/>
          </p:nvPr>
        </p:nvSpPr>
        <p:spPr>
          <a:xfrm rot="5400000">
            <a:off x="1711101" y="-568500"/>
            <a:ext cx="3886200" cy="59376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192" name="Google Shape;192;p32"/>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32"/>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2"/>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1" name="Shape 201"/>
        <p:cNvGrpSpPr/>
        <p:nvPr/>
      </p:nvGrpSpPr>
      <p:grpSpPr>
        <a:xfrm>
          <a:off x="0" y="0"/>
          <a:ext cx="0" cy="0"/>
          <a:chOff x="0" y="0"/>
          <a:chExt cx="0" cy="0"/>
        </a:xfrm>
      </p:grpSpPr>
      <p:sp>
        <p:nvSpPr>
          <p:cNvPr id="202" name="Google Shape;202;p34"/>
          <p:cNvSpPr txBox="1"/>
          <p:nvPr>
            <p:ph type="title"/>
          </p:nvPr>
        </p:nvSpPr>
        <p:spPr>
          <a:xfrm>
            <a:off x="457200" y="205978"/>
            <a:ext cx="8229600" cy="857400"/>
          </a:xfrm>
          <a:prstGeom prst="rect">
            <a:avLst/>
          </a:prstGeom>
          <a:noFill/>
          <a:ln>
            <a:noFill/>
          </a:ln>
          <a:effectLst>
            <a:outerShdw blurRad="25400">
              <a:srgbClr val="000000">
                <a:alpha val="45490"/>
              </a:srgbClr>
            </a:outerShdw>
          </a:effectLst>
        </p:spPr>
        <p:txBody>
          <a:bodyPr anchorCtr="0" anchor="b" bIns="91425" lIns="91425" spcFirstLastPara="1" rIns="91425" wrap="square" tIns="91425">
            <a:normAutofit/>
          </a:bodyPr>
          <a:lstStyle>
            <a:lvl1pPr lvl="0" algn="ctr">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4"/>
          <p:cNvSpPr txBox="1"/>
          <p:nvPr>
            <p:ph idx="1" type="body"/>
          </p:nvPr>
        </p:nvSpPr>
        <p:spPr>
          <a:xfrm>
            <a:off x="457200" y="1200150"/>
            <a:ext cx="8229600" cy="3725700"/>
          </a:xfrm>
          <a:prstGeom prst="rect">
            <a:avLst/>
          </a:prstGeom>
          <a:noFill/>
          <a:ln>
            <a:noFill/>
          </a:ln>
          <a:effectLst>
            <a:outerShdw blurRad="25400">
              <a:srgbClr val="000000">
                <a:alpha val="45490"/>
              </a:srgbClr>
            </a:outerShdw>
          </a:effectLst>
        </p:spPr>
        <p:txBody>
          <a:bodyPr anchorCtr="0" anchor="t" bIns="91425" lIns="91425" spcFirstLastPara="1" rIns="91425" wrap="square" tIns="91425">
            <a:normAutofit/>
          </a:bodyPr>
          <a:lstStyle>
            <a:lvl1pPr indent="-317500" lvl="0" marL="457200" algn="l">
              <a:lnSpc>
                <a:spcPct val="100000"/>
              </a:lnSpc>
              <a:spcBef>
                <a:spcPts val="0"/>
              </a:spcBef>
              <a:spcAft>
                <a:spcPts val="0"/>
              </a:spcAft>
              <a:buSzPts val="1400"/>
              <a:buChar char="◈"/>
              <a:defRPr/>
            </a:lvl1pPr>
            <a:lvl2pPr indent="-308610" lvl="1" marL="914400" algn="l">
              <a:lnSpc>
                <a:spcPct val="100000"/>
              </a:lnSpc>
              <a:spcBef>
                <a:spcPts val="600"/>
              </a:spcBef>
              <a:spcAft>
                <a:spcPts val="0"/>
              </a:spcAft>
              <a:buSzPts val="1260"/>
              <a:buChar char="?"/>
              <a:defRPr/>
            </a:lvl2pPr>
            <a:lvl3pPr indent="-299719" lvl="2" marL="1371600" algn="l">
              <a:lnSpc>
                <a:spcPct val="100000"/>
              </a:lnSpc>
              <a:spcBef>
                <a:spcPts val="600"/>
              </a:spcBef>
              <a:spcAft>
                <a:spcPts val="0"/>
              </a:spcAft>
              <a:buSzPts val="1120"/>
              <a:buChar char="◈"/>
              <a:defRPr/>
            </a:lvl3pPr>
            <a:lvl4pPr indent="-290830" lvl="3" marL="1828800" algn="l">
              <a:lnSpc>
                <a:spcPct val="100000"/>
              </a:lnSpc>
              <a:spcBef>
                <a:spcPts val="600"/>
              </a:spcBef>
              <a:spcAft>
                <a:spcPts val="0"/>
              </a:spcAft>
              <a:buSzPts val="980"/>
              <a:buChar char="?"/>
              <a:defRPr/>
            </a:lvl4pPr>
            <a:lvl5pPr indent="-290829" lvl="4" marL="2286000" algn="l">
              <a:lnSpc>
                <a:spcPct val="100000"/>
              </a:lnSpc>
              <a:spcBef>
                <a:spcPts val="600"/>
              </a:spcBef>
              <a:spcAft>
                <a:spcPts val="0"/>
              </a:spcAft>
              <a:buSzPts val="980"/>
              <a:buChar char="◈"/>
              <a:defRPr/>
            </a:lvl5pPr>
            <a:lvl6pPr indent="-290829" lvl="5" marL="2743200" algn="l">
              <a:lnSpc>
                <a:spcPct val="100000"/>
              </a:lnSpc>
              <a:spcBef>
                <a:spcPts val="600"/>
              </a:spcBef>
              <a:spcAft>
                <a:spcPts val="0"/>
              </a:spcAft>
              <a:buSzPts val="980"/>
              <a:buChar char="◈"/>
              <a:defRPr/>
            </a:lvl6pPr>
            <a:lvl7pPr indent="-290829" lvl="6" marL="3200400" algn="l">
              <a:lnSpc>
                <a:spcPct val="100000"/>
              </a:lnSpc>
              <a:spcBef>
                <a:spcPts val="600"/>
              </a:spcBef>
              <a:spcAft>
                <a:spcPts val="0"/>
              </a:spcAft>
              <a:buSzPts val="980"/>
              <a:buChar char="◈"/>
              <a:defRPr/>
            </a:lvl7pPr>
            <a:lvl8pPr indent="-290829" lvl="7" marL="3657600" algn="l">
              <a:lnSpc>
                <a:spcPct val="100000"/>
              </a:lnSpc>
              <a:spcBef>
                <a:spcPts val="600"/>
              </a:spcBef>
              <a:spcAft>
                <a:spcPts val="0"/>
              </a:spcAft>
              <a:buSzPts val="980"/>
              <a:buChar char="◈"/>
              <a:defRPr/>
            </a:lvl8pPr>
            <a:lvl9pPr indent="-290829" lvl="8" marL="4114800" algn="l">
              <a:lnSpc>
                <a:spcPct val="100000"/>
              </a:lnSpc>
              <a:spcBef>
                <a:spcPts val="600"/>
              </a:spcBef>
              <a:spcAft>
                <a:spcPts val="600"/>
              </a:spcAft>
              <a:buSzPts val="980"/>
              <a:buChar char="◈"/>
              <a:defRPr/>
            </a:lvl9pPr>
          </a:lstStyle>
          <a:p/>
        </p:txBody>
      </p:sp>
      <p:sp>
        <p:nvSpPr>
          <p:cNvPr id="204" name="Google Shape;204;p34"/>
          <p:cNvSpPr txBox="1"/>
          <p:nvPr>
            <p:ph idx="12" type="sldNum"/>
          </p:nvPr>
        </p:nvSpPr>
        <p:spPr>
          <a:xfrm>
            <a:off x="8556792" y="4749852"/>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5" name="Shape 205"/>
        <p:cNvGrpSpPr/>
        <p:nvPr/>
      </p:nvGrpSpPr>
      <p:grpSpPr>
        <a:xfrm>
          <a:off x="0" y="0"/>
          <a:ext cx="0" cy="0"/>
          <a:chOff x="0" y="0"/>
          <a:chExt cx="0" cy="0"/>
        </a:xfrm>
      </p:grpSpPr>
      <p:sp>
        <p:nvSpPr>
          <p:cNvPr id="206" name="Google Shape;206;p35"/>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35"/>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35"/>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hart" type="chart">
  <p:cSld name="CHART">
    <p:spTree>
      <p:nvGrpSpPr>
        <p:cNvPr id="209" name="Shape 209"/>
        <p:cNvGrpSpPr/>
        <p:nvPr/>
      </p:nvGrpSpPr>
      <p:grpSpPr>
        <a:xfrm>
          <a:off x="0" y="0"/>
          <a:ext cx="0" cy="0"/>
          <a:chOff x="0" y="0"/>
          <a:chExt cx="0" cy="0"/>
        </a:xfrm>
      </p:grpSpPr>
      <p:sp>
        <p:nvSpPr>
          <p:cNvPr id="210" name="Google Shape;210;p36"/>
          <p:cNvSpPr txBox="1"/>
          <p:nvPr>
            <p:ph type="title"/>
          </p:nvPr>
        </p:nvSpPr>
        <p:spPr>
          <a:xfrm>
            <a:off x="457200" y="205978"/>
            <a:ext cx="8229600" cy="857400"/>
          </a:xfrm>
          <a:prstGeom prst="rect">
            <a:avLst/>
          </a:prstGeom>
          <a:noFill/>
          <a:ln>
            <a:noFill/>
          </a:ln>
          <a:effectLst>
            <a:outerShdw blurRad="25400">
              <a:srgbClr val="000000">
                <a:alpha val="45490"/>
              </a:srgbClr>
            </a:outerShdw>
          </a:effectLst>
        </p:spPr>
        <p:txBody>
          <a:bodyPr anchorCtr="0" anchor="ctr" bIns="91425" lIns="91425" spcFirstLastPara="1" rIns="91425" wrap="square" tIns="91425">
            <a:normAutofit/>
          </a:bodyPr>
          <a:lstStyle>
            <a:lvl1pPr lvl="0" algn="ctr">
              <a:lnSpc>
                <a:spcPct val="100000"/>
              </a:lnSpc>
              <a:spcBef>
                <a:spcPts val="0"/>
              </a:spcBef>
              <a:spcAft>
                <a:spcPts val="0"/>
              </a:spcAft>
              <a:buClr>
                <a:schemeClr val="lt2"/>
              </a:buClr>
              <a:buSzPts val="1800"/>
              <a:buFont typeface="Lustria"/>
              <a:buNone/>
              <a:defRPr/>
            </a:lvl1pPr>
            <a:lvl2pPr lvl="1" algn="l">
              <a:lnSpc>
                <a:spcPct val="100000"/>
              </a:lnSpc>
              <a:spcBef>
                <a:spcPts val="0"/>
              </a:spcBef>
              <a:spcAft>
                <a:spcPts val="0"/>
              </a:spcAft>
              <a:buClr>
                <a:schemeClr val="lt2"/>
              </a:buClr>
              <a:buSzPts val="1400"/>
              <a:buNone/>
              <a:defRPr/>
            </a:lvl2pPr>
            <a:lvl3pPr lvl="2" algn="l">
              <a:lnSpc>
                <a:spcPct val="100000"/>
              </a:lnSpc>
              <a:spcBef>
                <a:spcPts val="0"/>
              </a:spcBef>
              <a:spcAft>
                <a:spcPts val="0"/>
              </a:spcAft>
              <a:buClr>
                <a:schemeClr val="lt2"/>
              </a:buClr>
              <a:buSzPts val="1400"/>
              <a:buNone/>
              <a:defRPr/>
            </a:lvl3pPr>
            <a:lvl4pPr lvl="3" algn="l">
              <a:lnSpc>
                <a:spcPct val="100000"/>
              </a:lnSpc>
              <a:spcBef>
                <a:spcPts val="0"/>
              </a:spcBef>
              <a:spcAft>
                <a:spcPts val="0"/>
              </a:spcAft>
              <a:buClr>
                <a:schemeClr val="lt2"/>
              </a:buClr>
              <a:buSzPts val="1400"/>
              <a:buNone/>
              <a:defRPr/>
            </a:lvl4pPr>
            <a:lvl5pPr lvl="4" algn="l">
              <a:lnSpc>
                <a:spcPct val="100000"/>
              </a:lnSpc>
              <a:spcBef>
                <a:spcPts val="0"/>
              </a:spcBef>
              <a:spcAft>
                <a:spcPts val="0"/>
              </a:spcAft>
              <a:buClr>
                <a:schemeClr val="lt2"/>
              </a:buClr>
              <a:buSzPts val="1400"/>
              <a:buNone/>
              <a:defRPr/>
            </a:lvl5pPr>
            <a:lvl6pPr lvl="5" algn="l">
              <a:lnSpc>
                <a:spcPct val="100000"/>
              </a:lnSpc>
              <a:spcBef>
                <a:spcPts val="0"/>
              </a:spcBef>
              <a:spcAft>
                <a:spcPts val="0"/>
              </a:spcAft>
              <a:buClr>
                <a:schemeClr val="lt2"/>
              </a:buClr>
              <a:buSzPts val="1400"/>
              <a:buNone/>
              <a:defRPr/>
            </a:lvl6pPr>
            <a:lvl7pPr lvl="6" algn="l">
              <a:lnSpc>
                <a:spcPct val="100000"/>
              </a:lnSpc>
              <a:spcBef>
                <a:spcPts val="0"/>
              </a:spcBef>
              <a:spcAft>
                <a:spcPts val="0"/>
              </a:spcAft>
              <a:buClr>
                <a:schemeClr val="lt2"/>
              </a:buClr>
              <a:buSzPts val="1400"/>
              <a:buNone/>
              <a:defRPr/>
            </a:lvl7pPr>
            <a:lvl8pPr lvl="7" algn="l">
              <a:lnSpc>
                <a:spcPct val="100000"/>
              </a:lnSpc>
              <a:spcBef>
                <a:spcPts val="0"/>
              </a:spcBef>
              <a:spcAft>
                <a:spcPts val="0"/>
              </a:spcAft>
              <a:buClr>
                <a:schemeClr val="lt2"/>
              </a:buClr>
              <a:buSzPts val="1400"/>
              <a:buNone/>
              <a:defRPr/>
            </a:lvl8pPr>
            <a:lvl9pPr lvl="8" algn="l">
              <a:lnSpc>
                <a:spcPct val="100000"/>
              </a:lnSpc>
              <a:spcBef>
                <a:spcPts val="0"/>
              </a:spcBef>
              <a:spcAft>
                <a:spcPts val="0"/>
              </a:spcAft>
              <a:buClr>
                <a:schemeClr val="lt2"/>
              </a:buClr>
              <a:buSzPts val="1400"/>
              <a:buNone/>
              <a:defRPr/>
            </a:lvl9pPr>
          </a:lstStyle>
          <a:p/>
        </p:txBody>
      </p:sp>
      <p:sp>
        <p:nvSpPr>
          <p:cNvPr id="211" name="Google Shape;211;p36"/>
          <p:cNvSpPr/>
          <p:nvPr>
            <p:ph idx="2" type="chart"/>
          </p:nvPr>
        </p:nvSpPr>
        <p:spPr>
          <a:xfrm>
            <a:off x="457200" y="1200153"/>
            <a:ext cx="8229600" cy="3394500"/>
          </a:xfrm>
          <a:prstGeom prst="rect">
            <a:avLst/>
          </a:prstGeom>
          <a:noFill/>
          <a:ln>
            <a:noFill/>
          </a:ln>
          <a:effectLst>
            <a:outerShdw blurRad="25400">
              <a:srgbClr val="000000">
                <a:alpha val="45490"/>
              </a:srgbClr>
            </a:outerShdw>
          </a:effectLst>
        </p:spPr>
        <p:txBody>
          <a:bodyPr anchorCtr="0" anchor="t" bIns="91425" lIns="91425" spcFirstLastPara="1" rIns="91425" wrap="square" tIns="91425">
            <a:noAutofit/>
          </a:bodyPr>
          <a:lstStyle>
            <a:lvl1pPr lvl="0" marR="0" algn="l">
              <a:lnSpc>
                <a:spcPct val="100000"/>
              </a:lnSpc>
              <a:spcBef>
                <a:spcPts val="480"/>
              </a:spcBef>
              <a:spcAft>
                <a:spcPts val="0"/>
              </a:spcAft>
              <a:buClr>
                <a:schemeClr val="dk1"/>
              </a:buClr>
              <a:buSzPts val="3200"/>
              <a:buFont typeface="Arial"/>
              <a:buChar char="•"/>
              <a:defRPr b="0" i="0" sz="2400" u="none" cap="none" strike="noStrike">
                <a:solidFill>
                  <a:schemeClr val="dk1"/>
                </a:solidFill>
                <a:latin typeface="Calibri"/>
                <a:ea typeface="Calibri"/>
                <a:cs typeface="Calibri"/>
                <a:sym typeface="Calibri"/>
              </a:defRPr>
            </a:lvl1pPr>
            <a:lvl2pPr lvl="1" marR="0" algn="l">
              <a:lnSpc>
                <a:spcPct val="100000"/>
              </a:lnSpc>
              <a:spcBef>
                <a:spcPts val="420"/>
              </a:spcBef>
              <a:spcAft>
                <a:spcPts val="0"/>
              </a:spcAft>
              <a:buClr>
                <a:schemeClr val="dk1"/>
              </a:buClr>
              <a:buSzPts val="2800"/>
              <a:buFont typeface="Arial"/>
              <a:buChar char="–"/>
              <a:defRPr b="0" i="0" sz="2100" u="none" cap="none" strike="noStrike">
                <a:solidFill>
                  <a:schemeClr val="dk1"/>
                </a:solidFill>
                <a:latin typeface="Calibri"/>
                <a:ea typeface="Calibri"/>
                <a:cs typeface="Calibri"/>
                <a:sym typeface="Calibri"/>
              </a:defRPr>
            </a:lvl2pPr>
            <a:lvl3pPr lvl="2" marR="0" algn="l">
              <a:lnSpc>
                <a:spcPct val="100000"/>
              </a:lnSpc>
              <a:spcBef>
                <a:spcPts val="360"/>
              </a:spcBef>
              <a:spcAft>
                <a:spcPts val="0"/>
              </a:spcAft>
              <a:buClr>
                <a:schemeClr val="dk1"/>
              </a:buClr>
              <a:buSzPts val="2400"/>
              <a:buFont typeface="Arial"/>
              <a:buChar char="•"/>
              <a:defRPr b="0" i="0" sz="1800" u="none" cap="none" strike="noStrike">
                <a:solidFill>
                  <a:schemeClr val="dk1"/>
                </a:solidFill>
                <a:latin typeface="Calibri"/>
                <a:ea typeface="Calibri"/>
                <a:cs typeface="Calibri"/>
                <a:sym typeface="Calibri"/>
              </a:defRPr>
            </a:lvl3pPr>
            <a:lvl4pPr lvl="3"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4pPr>
            <a:lvl5pPr lvl="4"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5pPr>
            <a:lvl6pPr lvl="5"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6pPr>
            <a:lvl7pPr lvl="6"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7pPr>
            <a:lvl8pPr lvl="7"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8pPr>
            <a:lvl9pPr lvl="8"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9pPr>
          </a:lstStyle>
          <a:p/>
        </p:txBody>
      </p:sp>
      <p:sp>
        <p:nvSpPr>
          <p:cNvPr id="212" name="Google Shape;212;p36"/>
          <p:cNvSpPr txBox="1"/>
          <p:nvPr>
            <p:ph idx="10" type="dt"/>
          </p:nvPr>
        </p:nvSpPr>
        <p:spPr>
          <a:xfrm>
            <a:off x="457201" y="4767266"/>
            <a:ext cx="2133600" cy="273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888888"/>
              </a:buClr>
              <a:buSzPts val="1200"/>
              <a:buFont typeface="Arial"/>
              <a:buNone/>
              <a:defRPr/>
            </a:lvl1pPr>
            <a:lvl2pPr lvl="1" algn="l">
              <a:lnSpc>
                <a:spcPct val="100000"/>
              </a:lnSpc>
              <a:spcBef>
                <a:spcPts val="0"/>
              </a:spcBef>
              <a:spcAft>
                <a:spcPts val="0"/>
              </a:spcAft>
              <a:buClr>
                <a:schemeClr val="dk1"/>
              </a:buClr>
              <a:buSzPts val="1800"/>
              <a:buFont typeface="Lustria"/>
              <a:buNone/>
              <a:defRPr/>
            </a:lvl2pPr>
            <a:lvl3pPr lvl="2" algn="l">
              <a:lnSpc>
                <a:spcPct val="100000"/>
              </a:lnSpc>
              <a:spcBef>
                <a:spcPts val="0"/>
              </a:spcBef>
              <a:spcAft>
                <a:spcPts val="0"/>
              </a:spcAft>
              <a:buClr>
                <a:schemeClr val="dk1"/>
              </a:buClr>
              <a:buSzPts val="1800"/>
              <a:buFont typeface="Lustria"/>
              <a:buNone/>
              <a:defRPr/>
            </a:lvl3pPr>
            <a:lvl4pPr lvl="3" algn="l">
              <a:lnSpc>
                <a:spcPct val="100000"/>
              </a:lnSpc>
              <a:spcBef>
                <a:spcPts val="0"/>
              </a:spcBef>
              <a:spcAft>
                <a:spcPts val="0"/>
              </a:spcAft>
              <a:buClr>
                <a:schemeClr val="dk1"/>
              </a:buClr>
              <a:buSzPts val="1800"/>
              <a:buFont typeface="Lustria"/>
              <a:buNone/>
              <a:defRPr/>
            </a:lvl4pPr>
            <a:lvl5pPr lvl="4" algn="l">
              <a:lnSpc>
                <a:spcPct val="100000"/>
              </a:lnSpc>
              <a:spcBef>
                <a:spcPts val="0"/>
              </a:spcBef>
              <a:spcAft>
                <a:spcPts val="0"/>
              </a:spcAft>
              <a:buClr>
                <a:schemeClr val="dk1"/>
              </a:buClr>
              <a:buSzPts val="1800"/>
              <a:buFont typeface="Lustria"/>
              <a:buNone/>
              <a:defRPr/>
            </a:lvl5pPr>
            <a:lvl6pPr lvl="5" algn="l">
              <a:lnSpc>
                <a:spcPct val="100000"/>
              </a:lnSpc>
              <a:spcBef>
                <a:spcPts val="0"/>
              </a:spcBef>
              <a:spcAft>
                <a:spcPts val="0"/>
              </a:spcAft>
              <a:buClr>
                <a:schemeClr val="dk1"/>
              </a:buClr>
              <a:buSzPts val="1800"/>
              <a:buFont typeface="Lustria"/>
              <a:buNone/>
              <a:defRPr/>
            </a:lvl6pPr>
            <a:lvl7pPr lvl="6" algn="l">
              <a:lnSpc>
                <a:spcPct val="100000"/>
              </a:lnSpc>
              <a:spcBef>
                <a:spcPts val="0"/>
              </a:spcBef>
              <a:spcAft>
                <a:spcPts val="0"/>
              </a:spcAft>
              <a:buClr>
                <a:schemeClr val="dk1"/>
              </a:buClr>
              <a:buSzPts val="1800"/>
              <a:buFont typeface="Lustria"/>
              <a:buNone/>
              <a:defRPr/>
            </a:lvl7pPr>
            <a:lvl8pPr lvl="7" algn="l">
              <a:lnSpc>
                <a:spcPct val="100000"/>
              </a:lnSpc>
              <a:spcBef>
                <a:spcPts val="0"/>
              </a:spcBef>
              <a:spcAft>
                <a:spcPts val="0"/>
              </a:spcAft>
              <a:buClr>
                <a:schemeClr val="dk1"/>
              </a:buClr>
              <a:buSzPts val="1800"/>
              <a:buFont typeface="Lustria"/>
              <a:buNone/>
              <a:defRPr/>
            </a:lvl8pPr>
            <a:lvl9pPr lvl="8" algn="l">
              <a:lnSpc>
                <a:spcPct val="100000"/>
              </a:lnSpc>
              <a:spcBef>
                <a:spcPts val="0"/>
              </a:spcBef>
              <a:spcAft>
                <a:spcPts val="0"/>
              </a:spcAft>
              <a:buClr>
                <a:schemeClr val="dk1"/>
              </a:buClr>
              <a:buSzPts val="1800"/>
              <a:buFont typeface="Lustria"/>
              <a:buNone/>
              <a:defRPr/>
            </a:lvl9pPr>
          </a:lstStyle>
          <a:p/>
        </p:txBody>
      </p:sp>
      <p:sp>
        <p:nvSpPr>
          <p:cNvPr id="213" name="Google Shape;213;p36"/>
          <p:cNvSpPr txBox="1"/>
          <p:nvPr>
            <p:ph idx="11" type="ftr"/>
          </p:nvPr>
        </p:nvSpPr>
        <p:spPr>
          <a:xfrm>
            <a:off x="3124200" y="4767266"/>
            <a:ext cx="2895600" cy="273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rgbClr val="888888"/>
              </a:buClr>
              <a:buSzPts val="1200"/>
              <a:buFont typeface="Arial"/>
              <a:buNone/>
              <a:defRPr/>
            </a:lvl1pPr>
            <a:lvl2pPr lvl="1" algn="l">
              <a:lnSpc>
                <a:spcPct val="100000"/>
              </a:lnSpc>
              <a:spcBef>
                <a:spcPts val="0"/>
              </a:spcBef>
              <a:spcAft>
                <a:spcPts val="0"/>
              </a:spcAft>
              <a:buClr>
                <a:schemeClr val="dk1"/>
              </a:buClr>
              <a:buSzPts val="1800"/>
              <a:buFont typeface="Lustria"/>
              <a:buNone/>
              <a:defRPr/>
            </a:lvl2pPr>
            <a:lvl3pPr lvl="2" algn="l">
              <a:lnSpc>
                <a:spcPct val="100000"/>
              </a:lnSpc>
              <a:spcBef>
                <a:spcPts val="0"/>
              </a:spcBef>
              <a:spcAft>
                <a:spcPts val="0"/>
              </a:spcAft>
              <a:buClr>
                <a:schemeClr val="dk1"/>
              </a:buClr>
              <a:buSzPts val="1800"/>
              <a:buFont typeface="Lustria"/>
              <a:buNone/>
              <a:defRPr/>
            </a:lvl3pPr>
            <a:lvl4pPr lvl="3" algn="l">
              <a:lnSpc>
                <a:spcPct val="100000"/>
              </a:lnSpc>
              <a:spcBef>
                <a:spcPts val="0"/>
              </a:spcBef>
              <a:spcAft>
                <a:spcPts val="0"/>
              </a:spcAft>
              <a:buClr>
                <a:schemeClr val="dk1"/>
              </a:buClr>
              <a:buSzPts val="1800"/>
              <a:buFont typeface="Lustria"/>
              <a:buNone/>
              <a:defRPr/>
            </a:lvl4pPr>
            <a:lvl5pPr lvl="4" algn="l">
              <a:lnSpc>
                <a:spcPct val="100000"/>
              </a:lnSpc>
              <a:spcBef>
                <a:spcPts val="0"/>
              </a:spcBef>
              <a:spcAft>
                <a:spcPts val="0"/>
              </a:spcAft>
              <a:buClr>
                <a:schemeClr val="dk1"/>
              </a:buClr>
              <a:buSzPts val="1800"/>
              <a:buFont typeface="Lustria"/>
              <a:buNone/>
              <a:defRPr/>
            </a:lvl5pPr>
            <a:lvl6pPr lvl="5" algn="l">
              <a:lnSpc>
                <a:spcPct val="100000"/>
              </a:lnSpc>
              <a:spcBef>
                <a:spcPts val="0"/>
              </a:spcBef>
              <a:spcAft>
                <a:spcPts val="0"/>
              </a:spcAft>
              <a:buClr>
                <a:schemeClr val="dk1"/>
              </a:buClr>
              <a:buSzPts val="1800"/>
              <a:buFont typeface="Lustria"/>
              <a:buNone/>
              <a:defRPr/>
            </a:lvl6pPr>
            <a:lvl7pPr lvl="6" algn="l">
              <a:lnSpc>
                <a:spcPct val="100000"/>
              </a:lnSpc>
              <a:spcBef>
                <a:spcPts val="0"/>
              </a:spcBef>
              <a:spcAft>
                <a:spcPts val="0"/>
              </a:spcAft>
              <a:buClr>
                <a:schemeClr val="dk1"/>
              </a:buClr>
              <a:buSzPts val="1800"/>
              <a:buFont typeface="Lustria"/>
              <a:buNone/>
              <a:defRPr/>
            </a:lvl7pPr>
            <a:lvl8pPr lvl="7" algn="l">
              <a:lnSpc>
                <a:spcPct val="100000"/>
              </a:lnSpc>
              <a:spcBef>
                <a:spcPts val="0"/>
              </a:spcBef>
              <a:spcAft>
                <a:spcPts val="0"/>
              </a:spcAft>
              <a:buClr>
                <a:schemeClr val="dk1"/>
              </a:buClr>
              <a:buSzPts val="1800"/>
              <a:buFont typeface="Lustria"/>
              <a:buNone/>
              <a:defRPr/>
            </a:lvl8pPr>
            <a:lvl9pPr lvl="8" algn="l">
              <a:lnSpc>
                <a:spcPct val="100000"/>
              </a:lnSpc>
              <a:spcBef>
                <a:spcPts val="0"/>
              </a:spcBef>
              <a:spcAft>
                <a:spcPts val="0"/>
              </a:spcAft>
              <a:buClr>
                <a:schemeClr val="dk1"/>
              </a:buClr>
              <a:buSzPts val="1800"/>
              <a:buFont typeface="Lustria"/>
              <a:buNone/>
              <a:defRPr/>
            </a:lvl9pPr>
          </a:lstStyle>
          <a:p/>
        </p:txBody>
      </p:sp>
      <p:sp>
        <p:nvSpPr>
          <p:cNvPr id="214" name="Google Shape;214;p36"/>
          <p:cNvSpPr txBox="1"/>
          <p:nvPr>
            <p:ph idx="12" type="sldNum"/>
          </p:nvPr>
        </p:nvSpPr>
        <p:spPr>
          <a:xfrm>
            <a:off x="6553202" y="4767266"/>
            <a:ext cx="2133600" cy="273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5" name="Shape 215"/>
        <p:cNvGrpSpPr/>
        <p:nvPr/>
      </p:nvGrpSpPr>
      <p:grpSpPr>
        <a:xfrm>
          <a:off x="0" y="0"/>
          <a:ext cx="0" cy="0"/>
          <a:chOff x="0" y="0"/>
          <a:chExt cx="0" cy="0"/>
        </a:xfrm>
      </p:grpSpPr>
      <p:sp>
        <p:nvSpPr>
          <p:cNvPr id="216" name="Google Shape;216;p37"/>
          <p:cNvSpPr txBox="1"/>
          <p:nvPr>
            <p:ph type="ctrTitle"/>
          </p:nvPr>
        </p:nvSpPr>
        <p:spPr>
          <a:xfrm>
            <a:off x="1028020" y="1327156"/>
            <a:ext cx="7080000" cy="13716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5400"/>
              <a:buFont typeface="Lustria"/>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37"/>
          <p:cNvSpPr txBox="1"/>
          <p:nvPr>
            <p:ph idx="1" type="subTitle"/>
          </p:nvPr>
        </p:nvSpPr>
        <p:spPr>
          <a:xfrm>
            <a:off x="1028020" y="2698754"/>
            <a:ext cx="7080000" cy="7875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lvl="0" algn="ctr">
              <a:lnSpc>
                <a:spcPct val="100000"/>
              </a:lnSpc>
              <a:spcBef>
                <a:spcPts val="400"/>
              </a:spcBef>
              <a:spcAft>
                <a:spcPts val="0"/>
              </a:spcAft>
              <a:buSzPts val="1400"/>
              <a:buNone/>
              <a:defRPr>
                <a:solidFill>
                  <a:schemeClr val="lt1"/>
                </a:solidFill>
              </a:defRPr>
            </a:lvl1pPr>
            <a:lvl2pPr lvl="1" algn="ctr">
              <a:lnSpc>
                <a:spcPct val="100000"/>
              </a:lnSpc>
              <a:spcBef>
                <a:spcPts val="600"/>
              </a:spcBef>
              <a:spcAft>
                <a:spcPts val="0"/>
              </a:spcAft>
              <a:buSzPts val="1260"/>
              <a:buNone/>
              <a:defRPr>
                <a:solidFill>
                  <a:schemeClr val="lt1"/>
                </a:solidFill>
              </a:defRPr>
            </a:lvl2pPr>
            <a:lvl3pPr lvl="2" algn="ctr">
              <a:lnSpc>
                <a:spcPct val="100000"/>
              </a:lnSpc>
              <a:spcBef>
                <a:spcPts val="600"/>
              </a:spcBef>
              <a:spcAft>
                <a:spcPts val="0"/>
              </a:spcAft>
              <a:buSzPts val="1120"/>
              <a:buNone/>
              <a:defRPr>
                <a:solidFill>
                  <a:schemeClr val="lt1"/>
                </a:solidFill>
              </a:defRPr>
            </a:lvl3pPr>
            <a:lvl4pPr lvl="3" algn="ctr">
              <a:lnSpc>
                <a:spcPct val="100000"/>
              </a:lnSpc>
              <a:spcBef>
                <a:spcPts val="600"/>
              </a:spcBef>
              <a:spcAft>
                <a:spcPts val="0"/>
              </a:spcAft>
              <a:buSzPts val="980"/>
              <a:buNone/>
              <a:defRPr>
                <a:solidFill>
                  <a:schemeClr val="lt1"/>
                </a:solidFill>
              </a:defRPr>
            </a:lvl4pPr>
            <a:lvl5pPr lvl="4" algn="ctr">
              <a:lnSpc>
                <a:spcPct val="100000"/>
              </a:lnSpc>
              <a:spcBef>
                <a:spcPts val="600"/>
              </a:spcBef>
              <a:spcAft>
                <a:spcPts val="0"/>
              </a:spcAft>
              <a:buSzPts val="980"/>
              <a:buNone/>
              <a:defRPr>
                <a:solidFill>
                  <a:schemeClr val="lt1"/>
                </a:solidFill>
              </a:defRPr>
            </a:lvl5pPr>
            <a:lvl6pPr lvl="5" algn="ctr">
              <a:lnSpc>
                <a:spcPct val="100000"/>
              </a:lnSpc>
              <a:spcBef>
                <a:spcPts val="600"/>
              </a:spcBef>
              <a:spcAft>
                <a:spcPts val="0"/>
              </a:spcAft>
              <a:buSzPts val="980"/>
              <a:buNone/>
              <a:defRPr>
                <a:solidFill>
                  <a:schemeClr val="lt1"/>
                </a:solidFill>
              </a:defRPr>
            </a:lvl6pPr>
            <a:lvl7pPr lvl="6" algn="ctr">
              <a:lnSpc>
                <a:spcPct val="100000"/>
              </a:lnSpc>
              <a:spcBef>
                <a:spcPts val="600"/>
              </a:spcBef>
              <a:spcAft>
                <a:spcPts val="0"/>
              </a:spcAft>
              <a:buSzPts val="980"/>
              <a:buNone/>
              <a:defRPr>
                <a:solidFill>
                  <a:schemeClr val="lt1"/>
                </a:solidFill>
              </a:defRPr>
            </a:lvl7pPr>
            <a:lvl8pPr lvl="7" algn="ctr">
              <a:lnSpc>
                <a:spcPct val="100000"/>
              </a:lnSpc>
              <a:spcBef>
                <a:spcPts val="600"/>
              </a:spcBef>
              <a:spcAft>
                <a:spcPts val="0"/>
              </a:spcAft>
              <a:buSzPts val="980"/>
              <a:buNone/>
              <a:defRPr>
                <a:solidFill>
                  <a:schemeClr val="lt1"/>
                </a:solidFill>
              </a:defRPr>
            </a:lvl8pPr>
            <a:lvl9pPr lvl="8" algn="ctr">
              <a:lnSpc>
                <a:spcPct val="100000"/>
              </a:lnSpc>
              <a:spcBef>
                <a:spcPts val="600"/>
              </a:spcBef>
              <a:spcAft>
                <a:spcPts val="600"/>
              </a:spcAft>
              <a:buSzPts val="980"/>
              <a:buNone/>
              <a:defRPr>
                <a:solidFill>
                  <a:schemeClr val="lt1"/>
                </a:solidFill>
              </a:defRPr>
            </a:lvl9pPr>
          </a:lstStyle>
          <a:p/>
        </p:txBody>
      </p:sp>
      <p:sp>
        <p:nvSpPr>
          <p:cNvPr id="218" name="Google Shape;218;p37"/>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37"/>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37"/>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1" name="Shape 221"/>
        <p:cNvGrpSpPr/>
        <p:nvPr/>
      </p:nvGrpSpPr>
      <p:grpSpPr>
        <a:xfrm>
          <a:off x="0" y="0"/>
          <a:ext cx="0" cy="0"/>
          <a:chOff x="0" y="0"/>
          <a:chExt cx="0" cy="0"/>
        </a:xfrm>
      </p:grpSpPr>
      <p:sp>
        <p:nvSpPr>
          <p:cNvPr id="222" name="Google Shape;222;p38"/>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38"/>
          <p:cNvSpPr txBox="1"/>
          <p:nvPr>
            <p:ph idx="1" type="body"/>
          </p:nvPr>
        </p:nvSpPr>
        <p:spPr>
          <a:xfrm>
            <a:off x="685346" y="1299338"/>
            <a:ext cx="7765200" cy="3044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224" name="Google Shape;224;p38"/>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38"/>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38"/>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7" name="Shape 227"/>
        <p:cNvGrpSpPr/>
        <p:nvPr/>
      </p:nvGrpSpPr>
      <p:grpSpPr>
        <a:xfrm>
          <a:off x="0" y="0"/>
          <a:ext cx="0" cy="0"/>
          <a:chOff x="0" y="0"/>
          <a:chExt cx="0" cy="0"/>
        </a:xfrm>
      </p:grpSpPr>
      <p:sp>
        <p:nvSpPr>
          <p:cNvPr id="228" name="Google Shape;228;p39"/>
          <p:cNvSpPr txBox="1"/>
          <p:nvPr>
            <p:ph type="title"/>
          </p:nvPr>
        </p:nvSpPr>
        <p:spPr>
          <a:xfrm>
            <a:off x="971551" y="1320801"/>
            <a:ext cx="7192800" cy="13716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4000"/>
              <a:buFont typeface="Lustria"/>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39"/>
          <p:cNvSpPr txBox="1"/>
          <p:nvPr>
            <p:ph idx="1" type="body"/>
          </p:nvPr>
        </p:nvSpPr>
        <p:spPr>
          <a:xfrm>
            <a:off x="971551" y="2692409"/>
            <a:ext cx="7192800" cy="11304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400"/>
              </a:spcBef>
              <a:spcAft>
                <a:spcPts val="0"/>
              </a:spcAft>
              <a:buSzPts val="1400"/>
              <a:buNone/>
              <a:defRPr sz="2000">
                <a:solidFill>
                  <a:schemeClr val="lt1"/>
                </a:solidFill>
              </a:defRPr>
            </a:lvl1pPr>
            <a:lvl2pPr indent="-228600" lvl="1" marL="914400" algn="l">
              <a:lnSpc>
                <a:spcPct val="100000"/>
              </a:lnSpc>
              <a:spcBef>
                <a:spcPts val="600"/>
              </a:spcBef>
              <a:spcAft>
                <a:spcPts val="0"/>
              </a:spcAft>
              <a:buSzPts val="1260"/>
              <a:buNone/>
              <a:defRPr sz="1800">
                <a:solidFill>
                  <a:schemeClr val="lt1"/>
                </a:solidFill>
              </a:defRPr>
            </a:lvl2pPr>
            <a:lvl3pPr indent="-228600" lvl="2" marL="1371600" algn="l">
              <a:lnSpc>
                <a:spcPct val="100000"/>
              </a:lnSpc>
              <a:spcBef>
                <a:spcPts val="600"/>
              </a:spcBef>
              <a:spcAft>
                <a:spcPts val="0"/>
              </a:spcAft>
              <a:buSzPts val="1120"/>
              <a:buNone/>
              <a:defRPr sz="1600">
                <a:solidFill>
                  <a:schemeClr val="lt1"/>
                </a:solidFill>
              </a:defRPr>
            </a:lvl3pPr>
            <a:lvl4pPr indent="-228600" lvl="3" marL="1828800" algn="l">
              <a:lnSpc>
                <a:spcPct val="100000"/>
              </a:lnSpc>
              <a:spcBef>
                <a:spcPts val="600"/>
              </a:spcBef>
              <a:spcAft>
                <a:spcPts val="0"/>
              </a:spcAft>
              <a:buSzPts val="980"/>
              <a:buNone/>
              <a:defRPr sz="1400">
                <a:solidFill>
                  <a:schemeClr val="lt1"/>
                </a:solidFill>
              </a:defRPr>
            </a:lvl4pPr>
            <a:lvl5pPr indent="-228600" lvl="4" marL="2286000" algn="l">
              <a:lnSpc>
                <a:spcPct val="100000"/>
              </a:lnSpc>
              <a:spcBef>
                <a:spcPts val="600"/>
              </a:spcBef>
              <a:spcAft>
                <a:spcPts val="0"/>
              </a:spcAft>
              <a:buSzPts val="980"/>
              <a:buNone/>
              <a:defRPr sz="1400">
                <a:solidFill>
                  <a:schemeClr val="lt1"/>
                </a:solidFill>
              </a:defRPr>
            </a:lvl5pPr>
            <a:lvl6pPr indent="-228600" lvl="5" marL="2743200" algn="l">
              <a:lnSpc>
                <a:spcPct val="100000"/>
              </a:lnSpc>
              <a:spcBef>
                <a:spcPts val="600"/>
              </a:spcBef>
              <a:spcAft>
                <a:spcPts val="0"/>
              </a:spcAft>
              <a:buSzPts val="980"/>
              <a:buNone/>
              <a:defRPr sz="1400">
                <a:solidFill>
                  <a:schemeClr val="lt1"/>
                </a:solidFill>
              </a:defRPr>
            </a:lvl6pPr>
            <a:lvl7pPr indent="-228600" lvl="6" marL="3200400" algn="l">
              <a:lnSpc>
                <a:spcPct val="100000"/>
              </a:lnSpc>
              <a:spcBef>
                <a:spcPts val="600"/>
              </a:spcBef>
              <a:spcAft>
                <a:spcPts val="0"/>
              </a:spcAft>
              <a:buSzPts val="980"/>
              <a:buNone/>
              <a:defRPr sz="1400">
                <a:solidFill>
                  <a:schemeClr val="lt1"/>
                </a:solidFill>
              </a:defRPr>
            </a:lvl7pPr>
            <a:lvl8pPr indent="-228600" lvl="7" marL="3657600" algn="l">
              <a:lnSpc>
                <a:spcPct val="100000"/>
              </a:lnSpc>
              <a:spcBef>
                <a:spcPts val="600"/>
              </a:spcBef>
              <a:spcAft>
                <a:spcPts val="0"/>
              </a:spcAft>
              <a:buSzPts val="980"/>
              <a:buNone/>
              <a:defRPr sz="1400">
                <a:solidFill>
                  <a:schemeClr val="lt1"/>
                </a:solidFill>
              </a:defRPr>
            </a:lvl8pPr>
            <a:lvl9pPr indent="-228600" lvl="8" marL="4114800" algn="l">
              <a:lnSpc>
                <a:spcPct val="100000"/>
              </a:lnSpc>
              <a:spcBef>
                <a:spcPts val="600"/>
              </a:spcBef>
              <a:spcAft>
                <a:spcPts val="600"/>
              </a:spcAft>
              <a:buSzPts val="980"/>
              <a:buNone/>
              <a:defRPr sz="1400">
                <a:solidFill>
                  <a:schemeClr val="lt1"/>
                </a:solidFill>
              </a:defRPr>
            </a:lvl9pPr>
          </a:lstStyle>
          <a:p/>
        </p:txBody>
      </p:sp>
      <p:sp>
        <p:nvSpPr>
          <p:cNvPr id="230" name="Google Shape;230;p39"/>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39"/>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39"/>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3" name="Shape 233"/>
        <p:cNvGrpSpPr/>
        <p:nvPr/>
      </p:nvGrpSpPr>
      <p:grpSpPr>
        <a:xfrm>
          <a:off x="0" y="0"/>
          <a:ext cx="0" cy="0"/>
          <a:chOff x="0" y="0"/>
          <a:chExt cx="0" cy="0"/>
        </a:xfrm>
      </p:grpSpPr>
      <p:sp>
        <p:nvSpPr>
          <p:cNvPr id="234" name="Google Shape;234;p40"/>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40"/>
          <p:cNvSpPr txBox="1"/>
          <p:nvPr>
            <p:ph idx="1" type="body"/>
          </p:nvPr>
        </p:nvSpPr>
        <p:spPr>
          <a:xfrm>
            <a:off x="685347" y="1299337"/>
            <a:ext cx="3795300" cy="3044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236" name="Google Shape;236;p40"/>
          <p:cNvSpPr txBox="1"/>
          <p:nvPr>
            <p:ph idx="2" type="body"/>
          </p:nvPr>
        </p:nvSpPr>
        <p:spPr>
          <a:xfrm>
            <a:off x="4652169" y="1299338"/>
            <a:ext cx="3798600" cy="3044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237" name="Google Shape;237;p40"/>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40"/>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40"/>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40" name="Shape 240"/>
        <p:cNvGrpSpPr/>
        <p:nvPr/>
      </p:nvGrpSpPr>
      <p:grpSpPr>
        <a:xfrm>
          <a:off x="0" y="0"/>
          <a:ext cx="0" cy="0"/>
          <a:chOff x="0" y="0"/>
          <a:chExt cx="0" cy="0"/>
        </a:xfrm>
      </p:grpSpPr>
      <p:pic>
        <p:nvPicPr>
          <p:cNvPr descr="Slate-V2-SD-compPhotoInset.png" id="241" name="Google Shape;241;p41"/>
          <p:cNvPicPr preferRelativeResize="0"/>
          <p:nvPr/>
        </p:nvPicPr>
        <p:blipFill rotWithShape="1">
          <a:blip r:embed="rId2">
            <a:alphaModFix/>
          </a:blip>
          <a:srcRect b="0" l="0" r="0" t="0"/>
          <a:stretch/>
        </p:blipFill>
        <p:spPr>
          <a:xfrm>
            <a:off x="685345" y="1327742"/>
            <a:ext cx="2130426" cy="2313537"/>
          </a:xfrm>
          <a:prstGeom prst="rect">
            <a:avLst/>
          </a:prstGeom>
          <a:noFill/>
          <a:ln>
            <a:noFill/>
          </a:ln>
        </p:spPr>
      </p:pic>
      <p:pic>
        <p:nvPicPr>
          <p:cNvPr descr="Slate-V2-SD-compPhotoInset.png" id="242" name="Google Shape;242;p41"/>
          <p:cNvPicPr preferRelativeResize="0"/>
          <p:nvPr/>
        </p:nvPicPr>
        <p:blipFill rotWithShape="1">
          <a:blip r:embed="rId2">
            <a:alphaModFix/>
          </a:blip>
          <a:srcRect b="0" l="0" r="0" t="0"/>
          <a:stretch/>
        </p:blipFill>
        <p:spPr>
          <a:xfrm>
            <a:off x="4663245" y="1327742"/>
            <a:ext cx="2130426" cy="2313537"/>
          </a:xfrm>
          <a:prstGeom prst="rect">
            <a:avLst/>
          </a:prstGeom>
          <a:noFill/>
          <a:ln>
            <a:noFill/>
          </a:ln>
        </p:spPr>
      </p:pic>
      <p:sp>
        <p:nvSpPr>
          <p:cNvPr id="243" name="Google Shape;243;p41"/>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p41"/>
          <p:cNvSpPr txBox="1"/>
          <p:nvPr>
            <p:ph idx="1" type="body"/>
          </p:nvPr>
        </p:nvSpPr>
        <p:spPr>
          <a:xfrm>
            <a:off x="754404" y="1376441"/>
            <a:ext cx="3657300" cy="4086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245" name="Google Shape;245;p41"/>
          <p:cNvSpPr txBox="1"/>
          <p:nvPr>
            <p:ph idx="2" type="body"/>
          </p:nvPr>
        </p:nvSpPr>
        <p:spPr>
          <a:xfrm>
            <a:off x="754404" y="1785103"/>
            <a:ext cx="3657300" cy="25584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sz="1800"/>
            </a:lvl1pPr>
            <a:lvl2pPr indent="-299719" lvl="1" marL="914400" algn="l">
              <a:lnSpc>
                <a:spcPct val="100000"/>
              </a:lnSpc>
              <a:spcBef>
                <a:spcPts val="600"/>
              </a:spcBef>
              <a:spcAft>
                <a:spcPts val="0"/>
              </a:spcAft>
              <a:buSzPts val="1120"/>
              <a:buChar char="?"/>
              <a:defRPr sz="1600"/>
            </a:lvl2pPr>
            <a:lvl3pPr indent="-290830" lvl="2" marL="1371600" algn="l">
              <a:lnSpc>
                <a:spcPct val="100000"/>
              </a:lnSpc>
              <a:spcBef>
                <a:spcPts val="600"/>
              </a:spcBef>
              <a:spcAft>
                <a:spcPts val="0"/>
              </a:spcAft>
              <a:buSzPts val="980"/>
              <a:buChar char="◈"/>
              <a:defRPr sz="1400"/>
            </a:lvl3pPr>
            <a:lvl4pPr indent="-281939" lvl="3" marL="1828800" algn="l">
              <a:lnSpc>
                <a:spcPct val="100000"/>
              </a:lnSpc>
              <a:spcBef>
                <a:spcPts val="600"/>
              </a:spcBef>
              <a:spcAft>
                <a:spcPts val="0"/>
              </a:spcAft>
              <a:buSzPts val="840"/>
              <a:buChar char="?"/>
              <a:defRPr sz="1200"/>
            </a:lvl4pPr>
            <a:lvl5pPr indent="-281939" lvl="4" marL="2286000" algn="l">
              <a:lnSpc>
                <a:spcPct val="100000"/>
              </a:lnSpc>
              <a:spcBef>
                <a:spcPts val="600"/>
              </a:spcBef>
              <a:spcAft>
                <a:spcPts val="0"/>
              </a:spcAft>
              <a:buSzPts val="840"/>
              <a:buChar char="◈"/>
              <a:defRPr sz="1200"/>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246" name="Google Shape;246;p41"/>
          <p:cNvSpPr txBox="1"/>
          <p:nvPr>
            <p:ph idx="3" type="body"/>
          </p:nvPr>
        </p:nvSpPr>
        <p:spPr>
          <a:xfrm>
            <a:off x="4721225" y="1376441"/>
            <a:ext cx="3671400" cy="4086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247" name="Google Shape;247;p41"/>
          <p:cNvSpPr txBox="1"/>
          <p:nvPr>
            <p:ph idx="4" type="body"/>
          </p:nvPr>
        </p:nvSpPr>
        <p:spPr>
          <a:xfrm>
            <a:off x="4721225" y="1785103"/>
            <a:ext cx="3671400" cy="25584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sz="1800"/>
            </a:lvl1pPr>
            <a:lvl2pPr indent="-299719" lvl="1" marL="914400" algn="l">
              <a:lnSpc>
                <a:spcPct val="100000"/>
              </a:lnSpc>
              <a:spcBef>
                <a:spcPts val="600"/>
              </a:spcBef>
              <a:spcAft>
                <a:spcPts val="0"/>
              </a:spcAft>
              <a:buSzPts val="1120"/>
              <a:buChar char="?"/>
              <a:defRPr sz="1600"/>
            </a:lvl2pPr>
            <a:lvl3pPr indent="-290830" lvl="2" marL="1371600" algn="l">
              <a:lnSpc>
                <a:spcPct val="100000"/>
              </a:lnSpc>
              <a:spcBef>
                <a:spcPts val="600"/>
              </a:spcBef>
              <a:spcAft>
                <a:spcPts val="0"/>
              </a:spcAft>
              <a:buSzPts val="980"/>
              <a:buChar char="◈"/>
              <a:defRPr sz="1400"/>
            </a:lvl3pPr>
            <a:lvl4pPr indent="-281939" lvl="3" marL="1828800" algn="l">
              <a:lnSpc>
                <a:spcPct val="100000"/>
              </a:lnSpc>
              <a:spcBef>
                <a:spcPts val="600"/>
              </a:spcBef>
              <a:spcAft>
                <a:spcPts val="0"/>
              </a:spcAft>
              <a:buSzPts val="840"/>
              <a:buChar char="?"/>
              <a:defRPr sz="1200"/>
            </a:lvl4pPr>
            <a:lvl5pPr indent="-281939" lvl="4" marL="2286000" algn="l">
              <a:lnSpc>
                <a:spcPct val="100000"/>
              </a:lnSpc>
              <a:spcBef>
                <a:spcPts val="600"/>
              </a:spcBef>
              <a:spcAft>
                <a:spcPts val="0"/>
              </a:spcAft>
              <a:buSzPts val="840"/>
              <a:buChar char="◈"/>
              <a:defRPr sz="1200"/>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248" name="Google Shape;248;p41"/>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41"/>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41"/>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1" name="Shape 251"/>
        <p:cNvGrpSpPr/>
        <p:nvPr/>
      </p:nvGrpSpPr>
      <p:grpSpPr>
        <a:xfrm>
          <a:off x="0" y="0"/>
          <a:ext cx="0" cy="0"/>
          <a:chOff x="0" y="0"/>
          <a:chExt cx="0" cy="0"/>
        </a:xfrm>
      </p:grpSpPr>
      <p:sp>
        <p:nvSpPr>
          <p:cNvPr id="252" name="Google Shape;252;p42"/>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42"/>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4" name="Google Shape;254;p42"/>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42"/>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56" name="Shape 256"/>
        <p:cNvGrpSpPr/>
        <p:nvPr/>
      </p:nvGrpSpPr>
      <p:grpSpPr>
        <a:xfrm>
          <a:off x="0" y="0"/>
          <a:ext cx="0" cy="0"/>
          <a:chOff x="0" y="0"/>
          <a:chExt cx="0" cy="0"/>
        </a:xfrm>
      </p:grpSpPr>
      <p:sp>
        <p:nvSpPr>
          <p:cNvPr id="257" name="Google Shape;257;p43"/>
          <p:cNvSpPr txBox="1"/>
          <p:nvPr>
            <p:ph type="title"/>
          </p:nvPr>
        </p:nvSpPr>
        <p:spPr>
          <a:xfrm>
            <a:off x="685347" y="457200"/>
            <a:ext cx="2780100" cy="13665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2400"/>
              <a:buFont typeface="Lustria"/>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43"/>
          <p:cNvSpPr txBox="1"/>
          <p:nvPr>
            <p:ph idx="1" type="body"/>
          </p:nvPr>
        </p:nvSpPr>
        <p:spPr>
          <a:xfrm>
            <a:off x="3641725" y="457200"/>
            <a:ext cx="4809000" cy="38862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259" name="Google Shape;259;p43"/>
          <p:cNvSpPr txBox="1"/>
          <p:nvPr>
            <p:ph idx="2" type="body"/>
          </p:nvPr>
        </p:nvSpPr>
        <p:spPr>
          <a:xfrm>
            <a:off x="685347" y="1823639"/>
            <a:ext cx="2780100" cy="25197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260" name="Google Shape;260;p43"/>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p43"/>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43"/>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63" name="Shape 263"/>
        <p:cNvGrpSpPr/>
        <p:nvPr/>
      </p:nvGrpSpPr>
      <p:grpSpPr>
        <a:xfrm>
          <a:off x="0" y="0"/>
          <a:ext cx="0" cy="0"/>
          <a:chOff x="0" y="0"/>
          <a:chExt cx="0" cy="0"/>
        </a:xfrm>
      </p:grpSpPr>
      <p:pic>
        <p:nvPicPr>
          <p:cNvPr descr="Slate-V2-SD-vertPhotoInset.png" id="264" name="Google Shape;264;p44"/>
          <p:cNvPicPr preferRelativeResize="0"/>
          <p:nvPr/>
        </p:nvPicPr>
        <p:blipFill rotWithShape="1">
          <a:blip r:embed="rId2">
            <a:alphaModFix/>
          </a:blip>
          <a:srcRect b="0" l="0" r="0" t="0"/>
          <a:stretch/>
        </p:blipFill>
        <p:spPr>
          <a:xfrm>
            <a:off x="4844987" y="457442"/>
            <a:ext cx="1928332" cy="2928078"/>
          </a:xfrm>
          <a:prstGeom prst="rect">
            <a:avLst/>
          </a:prstGeom>
          <a:noFill/>
          <a:ln>
            <a:noFill/>
          </a:ln>
        </p:spPr>
      </p:pic>
      <p:sp>
        <p:nvSpPr>
          <p:cNvPr id="265" name="Google Shape;265;p44"/>
          <p:cNvSpPr txBox="1"/>
          <p:nvPr>
            <p:ph type="title"/>
          </p:nvPr>
        </p:nvSpPr>
        <p:spPr>
          <a:xfrm>
            <a:off x="685347" y="457442"/>
            <a:ext cx="3924600" cy="13722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3200"/>
              <a:buFont typeface="Lustria"/>
              <a:buNone/>
              <a:defRPr b="0"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44"/>
          <p:cNvSpPr/>
          <p:nvPr>
            <p:ph idx="2" type="pic"/>
          </p:nvPr>
        </p:nvSpPr>
        <p:spPr>
          <a:xfrm>
            <a:off x="4976728" y="557992"/>
            <a:ext cx="3165300" cy="3684600"/>
          </a:xfrm>
          <a:prstGeom prst="rect">
            <a:avLst/>
          </a:prstGeom>
          <a:noFill/>
          <a:ln>
            <a:noFill/>
          </a:ln>
          <a:effectLst>
            <a:outerShdw blurRad="38100" dir="4440000" dist="25400">
              <a:srgbClr val="000000">
                <a:alpha val="35290"/>
              </a:srgbClr>
            </a:outerShdw>
          </a:effectLst>
        </p:spPr>
      </p:sp>
      <p:sp>
        <p:nvSpPr>
          <p:cNvPr id="267" name="Google Shape;267;p44"/>
          <p:cNvSpPr txBox="1"/>
          <p:nvPr>
            <p:ph idx="1" type="body"/>
          </p:nvPr>
        </p:nvSpPr>
        <p:spPr>
          <a:xfrm>
            <a:off x="685347" y="1829446"/>
            <a:ext cx="3924600" cy="25323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268" name="Google Shape;268;p44"/>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44"/>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44"/>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271" name="Shape 271"/>
        <p:cNvGrpSpPr/>
        <p:nvPr/>
      </p:nvGrpSpPr>
      <p:grpSpPr>
        <a:xfrm>
          <a:off x="0" y="0"/>
          <a:ext cx="0" cy="0"/>
          <a:chOff x="0" y="0"/>
          <a:chExt cx="0" cy="0"/>
        </a:xfrm>
      </p:grpSpPr>
      <p:pic>
        <p:nvPicPr>
          <p:cNvPr descr="Slate-V2-SD-panoPhotoInset.png" id="272" name="Google Shape;272;p45"/>
          <p:cNvPicPr preferRelativeResize="0"/>
          <p:nvPr/>
        </p:nvPicPr>
        <p:blipFill rotWithShape="1">
          <a:blip r:embed="rId2">
            <a:alphaModFix/>
          </a:blip>
          <a:srcRect b="0" l="0" r="0" t="0"/>
          <a:stretch/>
        </p:blipFill>
        <p:spPr>
          <a:xfrm>
            <a:off x="743995" y="405064"/>
            <a:ext cx="4306508" cy="2156837"/>
          </a:xfrm>
          <a:prstGeom prst="rect">
            <a:avLst/>
          </a:prstGeom>
          <a:noFill/>
          <a:ln>
            <a:noFill/>
          </a:ln>
        </p:spPr>
      </p:pic>
      <p:sp>
        <p:nvSpPr>
          <p:cNvPr id="273" name="Google Shape;273;p45"/>
          <p:cNvSpPr txBox="1"/>
          <p:nvPr>
            <p:ph type="title"/>
          </p:nvPr>
        </p:nvSpPr>
        <p:spPr>
          <a:xfrm>
            <a:off x="685354" y="3423941"/>
            <a:ext cx="7766400" cy="4077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2800"/>
              <a:buFont typeface="Lustria"/>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4" name="Google Shape;274;p45"/>
          <p:cNvSpPr/>
          <p:nvPr>
            <p:ph idx="2" type="pic"/>
          </p:nvPr>
        </p:nvSpPr>
        <p:spPr>
          <a:xfrm>
            <a:off x="926217" y="521258"/>
            <a:ext cx="7285500" cy="2644200"/>
          </a:xfrm>
          <a:prstGeom prst="rect">
            <a:avLst/>
          </a:prstGeom>
          <a:noFill/>
          <a:ln>
            <a:noFill/>
          </a:ln>
          <a:effectLst>
            <a:outerShdw blurRad="38100" dir="4440000" dist="25400">
              <a:srgbClr val="000000">
                <a:alpha val="35290"/>
              </a:srgbClr>
            </a:outerShdw>
          </a:effectLst>
        </p:spPr>
      </p:sp>
      <p:sp>
        <p:nvSpPr>
          <p:cNvPr id="275" name="Google Shape;275;p45"/>
          <p:cNvSpPr txBox="1"/>
          <p:nvPr>
            <p:ph idx="1" type="body"/>
          </p:nvPr>
        </p:nvSpPr>
        <p:spPr>
          <a:xfrm>
            <a:off x="685346" y="3831546"/>
            <a:ext cx="7765200" cy="5118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276" name="Google Shape;276;p45"/>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45"/>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8" name="Google Shape;278;p45"/>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279" name="Shape 279"/>
        <p:cNvGrpSpPr/>
        <p:nvPr/>
      </p:nvGrpSpPr>
      <p:grpSpPr>
        <a:xfrm>
          <a:off x="0" y="0"/>
          <a:ext cx="0" cy="0"/>
          <a:chOff x="0" y="0"/>
          <a:chExt cx="0" cy="0"/>
        </a:xfrm>
      </p:grpSpPr>
      <p:sp>
        <p:nvSpPr>
          <p:cNvPr id="280" name="Google Shape;280;p46"/>
          <p:cNvSpPr txBox="1"/>
          <p:nvPr>
            <p:ph type="title"/>
          </p:nvPr>
        </p:nvSpPr>
        <p:spPr>
          <a:xfrm>
            <a:off x="685346" y="456328"/>
            <a:ext cx="7765200" cy="2650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3200"/>
              <a:buFont typeface="Lustr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1" name="Google Shape;281;p46"/>
          <p:cNvSpPr txBox="1"/>
          <p:nvPr>
            <p:ph idx="1" type="body"/>
          </p:nvPr>
        </p:nvSpPr>
        <p:spPr>
          <a:xfrm>
            <a:off x="685346" y="3221385"/>
            <a:ext cx="7765200" cy="11265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282" name="Google Shape;282;p46"/>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46"/>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46"/>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285" name="Shape 285"/>
        <p:cNvGrpSpPr/>
        <p:nvPr/>
      </p:nvGrpSpPr>
      <p:grpSpPr>
        <a:xfrm>
          <a:off x="0" y="0"/>
          <a:ext cx="0" cy="0"/>
          <a:chOff x="0" y="0"/>
          <a:chExt cx="0" cy="0"/>
        </a:xfrm>
      </p:grpSpPr>
      <p:sp>
        <p:nvSpPr>
          <p:cNvPr id="286" name="Google Shape;286;p47"/>
          <p:cNvSpPr txBox="1"/>
          <p:nvPr>
            <p:ph type="title"/>
          </p:nvPr>
        </p:nvSpPr>
        <p:spPr>
          <a:xfrm>
            <a:off x="1084659" y="457200"/>
            <a:ext cx="6977100" cy="22446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3200"/>
              <a:buFont typeface="Lustr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p47"/>
          <p:cNvSpPr txBox="1"/>
          <p:nvPr>
            <p:ph idx="1" type="body"/>
          </p:nvPr>
        </p:nvSpPr>
        <p:spPr>
          <a:xfrm>
            <a:off x="1290484" y="2707525"/>
            <a:ext cx="6564300" cy="3996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288" name="Google Shape;288;p47"/>
          <p:cNvSpPr txBox="1"/>
          <p:nvPr>
            <p:ph idx="2" type="body"/>
          </p:nvPr>
        </p:nvSpPr>
        <p:spPr>
          <a:xfrm>
            <a:off x="685346" y="3228265"/>
            <a:ext cx="7765200" cy="11172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289" name="Google Shape;289;p47"/>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47"/>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 name="Google Shape;291;p47"/>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92" name="Google Shape;292;p47"/>
          <p:cNvSpPr txBox="1"/>
          <p:nvPr/>
        </p:nvSpPr>
        <p:spPr>
          <a:xfrm>
            <a:off x="627459" y="655434"/>
            <a:ext cx="457200" cy="438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Lustria"/>
              <a:buNone/>
            </a:pPr>
            <a:r>
              <a:rPr b="0" i="0" lang="en" sz="8000" u="none" cap="none" strike="noStrike">
                <a:solidFill>
                  <a:schemeClr val="lt1"/>
                </a:solidFill>
                <a:latin typeface="Lustria"/>
                <a:ea typeface="Lustria"/>
                <a:cs typeface="Lustria"/>
                <a:sym typeface="Lustria"/>
              </a:rPr>
              <a:t>“</a:t>
            </a:r>
            <a:endParaRPr b="0" i="0" sz="1400" u="none" cap="none" strike="noStrike">
              <a:solidFill>
                <a:srgbClr val="000000"/>
              </a:solidFill>
              <a:latin typeface="Arial"/>
              <a:ea typeface="Arial"/>
              <a:cs typeface="Arial"/>
              <a:sym typeface="Arial"/>
            </a:endParaRPr>
          </a:p>
        </p:txBody>
      </p:sp>
      <p:sp>
        <p:nvSpPr>
          <p:cNvPr id="293" name="Google Shape;293;p47"/>
          <p:cNvSpPr txBox="1"/>
          <p:nvPr/>
        </p:nvSpPr>
        <p:spPr>
          <a:xfrm>
            <a:off x="7828359" y="2199934"/>
            <a:ext cx="457200" cy="438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Lustria"/>
              <a:buNone/>
            </a:pPr>
            <a:r>
              <a:rPr b="0" i="0" lang="en" sz="8000" u="none" cap="none" strike="noStrike">
                <a:solidFill>
                  <a:schemeClr val="lt1"/>
                </a:solidFill>
                <a:latin typeface="Lustria"/>
                <a:ea typeface="Lustria"/>
                <a:cs typeface="Lustria"/>
                <a:sym typeface="Lustria"/>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294" name="Shape 294"/>
        <p:cNvGrpSpPr/>
        <p:nvPr/>
      </p:nvGrpSpPr>
      <p:grpSpPr>
        <a:xfrm>
          <a:off x="0" y="0"/>
          <a:ext cx="0" cy="0"/>
          <a:chOff x="0" y="0"/>
          <a:chExt cx="0" cy="0"/>
        </a:xfrm>
      </p:grpSpPr>
      <p:sp>
        <p:nvSpPr>
          <p:cNvPr id="295" name="Google Shape;295;p48"/>
          <p:cNvSpPr txBox="1"/>
          <p:nvPr>
            <p:ph type="title"/>
          </p:nvPr>
        </p:nvSpPr>
        <p:spPr>
          <a:xfrm>
            <a:off x="685346" y="1595207"/>
            <a:ext cx="7765200" cy="18840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3200"/>
              <a:buFont typeface="Lustr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6" name="Google Shape;296;p48"/>
          <p:cNvSpPr txBox="1"/>
          <p:nvPr>
            <p:ph idx="1" type="body"/>
          </p:nvPr>
        </p:nvSpPr>
        <p:spPr>
          <a:xfrm>
            <a:off x="685339" y="3487917"/>
            <a:ext cx="7764000" cy="8556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120"/>
              <a:buNone/>
              <a:defRPr sz="1600"/>
            </a:lvl1pPr>
            <a:lvl2pPr indent="-228600" lvl="1" marL="914400" algn="l">
              <a:lnSpc>
                <a:spcPct val="100000"/>
              </a:lnSpc>
              <a:spcBef>
                <a:spcPts val="600"/>
              </a:spcBef>
              <a:spcAft>
                <a:spcPts val="0"/>
              </a:spcAft>
              <a:buSzPts val="980"/>
              <a:buNone/>
              <a:defRPr sz="1400"/>
            </a:lvl2pPr>
            <a:lvl3pPr indent="-228600" lvl="2" marL="1371600" algn="l">
              <a:lnSpc>
                <a:spcPct val="100000"/>
              </a:lnSpc>
              <a:spcBef>
                <a:spcPts val="600"/>
              </a:spcBef>
              <a:spcAft>
                <a:spcPts val="0"/>
              </a:spcAft>
              <a:buSzPts val="840"/>
              <a:buNone/>
              <a:defRPr sz="1200"/>
            </a:lvl3pPr>
            <a:lvl4pPr indent="-228600" lvl="3" marL="1828800" algn="l">
              <a:lnSpc>
                <a:spcPct val="100000"/>
              </a:lnSpc>
              <a:spcBef>
                <a:spcPts val="600"/>
              </a:spcBef>
              <a:spcAft>
                <a:spcPts val="0"/>
              </a:spcAft>
              <a:buSzPts val="700"/>
              <a:buNone/>
              <a:defRPr sz="1000"/>
            </a:lvl4pPr>
            <a:lvl5pPr indent="-228600" lvl="4" marL="2286000" algn="l">
              <a:lnSpc>
                <a:spcPct val="100000"/>
              </a:lnSpc>
              <a:spcBef>
                <a:spcPts val="600"/>
              </a:spcBef>
              <a:spcAft>
                <a:spcPts val="0"/>
              </a:spcAft>
              <a:buSzPts val="700"/>
              <a:buNone/>
              <a:defRPr sz="1000"/>
            </a:lvl5pPr>
            <a:lvl6pPr indent="-228600" lvl="5" marL="2743200" algn="l">
              <a:lnSpc>
                <a:spcPct val="100000"/>
              </a:lnSpc>
              <a:spcBef>
                <a:spcPts val="600"/>
              </a:spcBef>
              <a:spcAft>
                <a:spcPts val="0"/>
              </a:spcAft>
              <a:buSzPts val="700"/>
              <a:buNone/>
              <a:defRPr sz="1000"/>
            </a:lvl6pPr>
            <a:lvl7pPr indent="-228600" lvl="6" marL="3200400" algn="l">
              <a:lnSpc>
                <a:spcPct val="100000"/>
              </a:lnSpc>
              <a:spcBef>
                <a:spcPts val="600"/>
              </a:spcBef>
              <a:spcAft>
                <a:spcPts val="0"/>
              </a:spcAft>
              <a:buSzPts val="700"/>
              <a:buNone/>
              <a:defRPr sz="1000"/>
            </a:lvl7pPr>
            <a:lvl8pPr indent="-228600" lvl="7" marL="3657600" algn="l">
              <a:lnSpc>
                <a:spcPct val="100000"/>
              </a:lnSpc>
              <a:spcBef>
                <a:spcPts val="600"/>
              </a:spcBef>
              <a:spcAft>
                <a:spcPts val="0"/>
              </a:spcAft>
              <a:buSzPts val="700"/>
              <a:buNone/>
              <a:defRPr sz="1000"/>
            </a:lvl8pPr>
            <a:lvl9pPr indent="-228600" lvl="8" marL="4114800" algn="l">
              <a:lnSpc>
                <a:spcPct val="100000"/>
              </a:lnSpc>
              <a:spcBef>
                <a:spcPts val="600"/>
              </a:spcBef>
              <a:spcAft>
                <a:spcPts val="600"/>
              </a:spcAft>
              <a:buSzPts val="700"/>
              <a:buNone/>
              <a:defRPr sz="1000"/>
            </a:lvl9pPr>
          </a:lstStyle>
          <a:p/>
        </p:txBody>
      </p:sp>
      <p:sp>
        <p:nvSpPr>
          <p:cNvPr id="297" name="Google Shape;297;p48"/>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48"/>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9" name="Google Shape;299;p48"/>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300" name="Shape 300"/>
        <p:cNvGrpSpPr/>
        <p:nvPr/>
      </p:nvGrpSpPr>
      <p:grpSpPr>
        <a:xfrm>
          <a:off x="0" y="0"/>
          <a:ext cx="0" cy="0"/>
          <a:chOff x="0" y="0"/>
          <a:chExt cx="0" cy="0"/>
        </a:xfrm>
      </p:grpSpPr>
      <p:sp>
        <p:nvSpPr>
          <p:cNvPr id="301" name="Google Shape;301;p49"/>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49"/>
          <p:cNvSpPr txBox="1"/>
          <p:nvPr>
            <p:ph idx="1" type="body"/>
          </p:nvPr>
        </p:nvSpPr>
        <p:spPr>
          <a:xfrm>
            <a:off x="685346" y="1414463"/>
            <a:ext cx="2475600" cy="4323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303" name="Google Shape;303;p49"/>
          <p:cNvSpPr txBox="1"/>
          <p:nvPr>
            <p:ph idx="2" type="body"/>
          </p:nvPr>
        </p:nvSpPr>
        <p:spPr>
          <a:xfrm>
            <a:off x="685346" y="1928813"/>
            <a:ext cx="2475600" cy="24147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304" name="Google Shape;304;p49"/>
          <p:cNvSpPr txBox="1"/>
          <p:nvPr>
            <p:ph idx="3" type="body"/>
          </p:nvPr>
        </p:nvSpPr>
        <p:spPr>
          <a:xfrm>
            <a:off x="3335033" y="1414463"/>
            <a:ext cx="2475600" cy="4323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305" name="Google Shape;305;p49"/>
          <p:cNvSpPr txBox="1"/>
          <p:nvPr>
            <p:ph idx="4" type="body"/>
          </p:nvPr>
        </p:nvSpPr>
        <p:spPr>
          <a:xfrm>
            <a:off x="3331076" y="1928813"/>
            <a:ext cx="2475600" cy="24147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306" name="Google Shape;306;p49"/>
          <p:cNvSpPr txBox="1"/>
          <p:nvPr>
            <p:ph idx="5" type="body"/>
          </p:nvPr>
        </p:nvSpPr>
        <p:spPr>
          <a:xfrm>
            <a:off x="5974929" y="1414463"/>
            <a:ext cx="2475600" cy="4323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80"/>
              </a:spcBef>
              <a:spcAft>
                <a:spcPts val="0"/>
              </a:spcAft>
              <a:buSzPts val="1680"/>
              <a:buNone/>
              <a:defRPr b="0" sz="24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307" name="Google Shape;307;p49"/>
          <p:cNvSpPr txBox="1"/>
          <p:nvPr>
            <p:ph idx="6" type="body"/>
          </p:nvPr>
        </p:nvSpPr>
        <p:spPr>
          <a:xfrm>
            <a:off x="5974929" y="1928813"/>
            <a:ext cx="2475600" cy="24147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308" name="Google Shape;308;p49"/>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49"/>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0" name="Google Shape;310;p49"/>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311" name="Shape 311"/>
        <p:cNvGrpSpPr/>
        <p:nvPr/>
      </p:nvGrpSpPr>
      <p:grpSpPr>
        <a:xfrm>
          <a:off x="0" y="0"/>
          <a:ext cx="0" cy="0"/>
          <a:chOff x="0" y="0"/>
          <a:chExt cx="0" cy="0"/>
        </a:xfrm>
      </p:grpSpPr>
      <p:pic>
        <p:nvPicPr>
          <p:cNvPr descr="Slate-V2-SD-3colPhotoInset.png" id="312" name="Google Shape;312;p50"/>
          <p:cNvPicPr preferRelativeResize="0"/>
          <p:nvPr/>
        </p:nvPicPr>
        <p:blipFill rotWithShape="1">
          <a:blip r:embed="rId2">
            <a:alphaModFix/>
          </a:blip>
          <a:srcRect b="0" l="0" r="0" t="0"/>
          <a:stretch/>
        </p:blipFill>
        <p:spPr>
          <a:xfrm>
            <a:off x="659239" y="1369534"/>
            <a:ext cx="1422589" cy="1031376"/>
          </a:xfrm>
          <a:prstGeom prst="rect">
            <a:avLst/>
          </a:prstGeom>
          <a:noFill/>
          <a:ln>
            <a:noFill/>
          </a:ln>
        </p:spPr>
      </p:pic>
      <p:pic>
        <p:nvPicPr>
          <p:cNvPr descr="Slate-V2-SD-3colPhotoInset.png" id="313" name="Google Shape;313;p50"/>
          <p:cNvPicPr preferRelativeResize="0"/>
          <p:nvPr/>
        </p:nvPicPr>
        <p:blipFill rotWithShape="1">
          <a:blip r:embed="rId2">
            <a:alphaModFix/>
          </a:blip>
          <a:srcRect b="0" l="0" r="0" t="0"/>
          <a:stretch/>
        </p:blipFill>
        <p:spPr>
          <a:xfrm>
            <a:off x="3293813" y="1369534"/>
            <a:ext cx="1422589" cy="1031376"/>
          </a:xfrm>
          <a:prstGeom prst="rect">
            <a:avLst/>
          </a:prstGeom>
          <a:noFill/>
          <a:ln>
            <a:noFill/>
          </a:ln>
        </p:spPr>
      </p:pic>
      <p:pic>
        <p:nvPicPr>
          <p:cNvPr descr="Slate-V2-SD-3colPhotoInset.png" id="314" name="Google Shape;314;p50"/>
          <p:cNvPicPr preferRelativeResize="0"/>
          <p:nvPr/>
        </p:nvPicPr>
        <p:blipFill rotWithShape="1">
          <a:blip r:embed="rId2">
            <a:alphaModFix/>
          </a:blip>
          <a:srcRect b="0" l="0" r="0" t="0"/>
          <a:stretch/>
        </p:blipFill>
        <p:spPr>
          <a:xfrm>
            <a:off x="5921715" y="1369534"/>
            <a:ext cx="1422589" cy="1031376"/>
          </a:xfrm>
          <a:prstGeom prst="rect">
            <a:avLst/>
          </a:prstGeom>
          <a:noFill/>
          <a:ln>
            <a:noFill/>
          </a:ln>
        </p:spPr>
      </p:pic>
      <p:sp>
        <p:nvSpPr>
          <p:cNvPr id="315" name="Google Shape;315;p50"/>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p50"/>
          <p:cNvSpPr txBox="1"/>
          <p:nvPr>
            <p:ph idx="1" type="body"/>
          </p:nvPr>
        </p:nvSpPr>
        <p:spPr>
          <a:xfrm>
            <a:off x="685346" y="2928080"/>
            <a:ext cx="2475600" cy="4323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00"/>
              </a:spcBef>
              <a:spcAft>
                <a:spcPts val="0"/>
              </a:spcAft>
              <a:buSzPts val="1400"/>
              <a:buNone/>
              <a:defRPr b="0" sz="20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317" name="Google Shape;317;p50"/>
          <p:cNvSpPr/>
          <p:nvPr>
            <p:ph idx="2" type="pic"/>
          </p:nvPr>
        </p:nvSpPr>
        <p:spPr>
          <a:xfrm>
            <a:off x="763577" y="1454189"/>
            <a:ext cx="2319300" cy="1202100"/>
          </a:xfrm>
          <a:prstGeom prst="roundRect">
            <a:avLst>
              <a:gd fmla="val 1858" name="adj"/>
            </a:avLst>
          </a:prstGeom>
          <a:noFill/>
          <a:ln>
            <a:noFill/>
          </a:ln>
          <a:effectLst>
            <a:outerShdw blurRad="38100" dir="4440000" dist="25400">
              <a:srgbClr val="000000">
                <a:alpha val="35290"/>
              </a:srgbClr>
            </a:outerShdw>
          </a:effectLst>
        </p:spPr>
      </p:sp>
      <p:sp>
        <p:nvSpPr>
          <p:cNvPr id="318" name="Google Shape;318;p50"/>
          <p:cNvSpPr txBox="1"/>
          <p:nvPr>
            <p:ph idx="3" type="body"/>
          </p:nvPr>
        </p:nvSpPr>
        <p:spPr>
          <a:xfrm>
            <a:off x="685346" y="3360277"/>
            <a:ext cx="2475600" cy="983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319" name="Google Shape;319;p50"/>
          <p:cNvSpPr txBox="1"/>
          <p:nvPr>
            <p:ph idx="4" type="body"/>
          </p:nvPr>
        </p:nvSpPr>
        <p:spPr>
          <a:xfrm>
            <a:off x="3332091" y="2928080"/>
            <a:ext cx="2475600" cy="4323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00"/>
              </a:spcBef>
              <a:spcAft>
                <a:spcPts val="0"/>
              </a:spcAft>
              <a:buSzPts val="1400"/>
              <a:buNone/>
              <a:defRPr b="0" sz="20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320" name="Google Shape;320;p50"/>
          <p:cNvSpPr/>
          <p:nvPr>
            <p:ph idx="5" type="pic"/>
          </p:nvPr>
        </p:nvSpPr>
        <p:spPr>
          <a:xfrm>
            <a:off x="3409307" y="1454321"/>
            <a:ext cx="2319300" cy="1206300"/>
          </a:xfrm>
          <a:prstGeom prst="roundRect">
            <a:avLst>
              <a:gd fmla="val 1858" name="adj"/>
            </a:avLst>
          </a:prstGeom>
          <a:noFill/>
          <a:ln>
            <a:noFill/>
          </a:ln>
          <a:effectLst>
            <a:outerShdw blurRad="38100" dir="4440000" dist="25400">
              <a:srgbClr val="000000">
                <a:alpha val="35290"/>
              </a:srgbClr>
            </a:outerShdw>
          </a:effectLst>
        </p:spPr>
      </p:sp>
      <p:sp>
        <p:nvSpPr>
          <p:cNvPr id="321" name="Google Shape;321;p50"/>
          <p:cNvSpPr txBox="1"/>
          <p:nvPr>
            <p:ph idx="6" type="body"/>
          </p:nvPr>
        </p:nvSpPr>
        <p:spPr>
          <a:xfrm>
            <a:off x="3331075" y="3360276"/>
            <a:ext cx="2476800" cy="983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322" name="Google Shape;322;p50"/>
          <p:cNvSpPr txBox="1"/>
          <p:nvPr>
            <p:ph idx="7" type="body"/>
          </p:nvPr>
        </p:nvSpPr>
        <p:spPr>
          <a:xfrm>
            <a:off x="5975023" y="2928080"/>
            <a:ext cx="2475600" cy="432300"/>
          </a:xfrm>
          <a:prstGeom prst="rect">
            <a:avLst/>
          </a:prstGeom>
          <a:noFill/>
          <a:ln>
            <a:noFill/>
          </a:ln>
          <a:effectLst>
            <a:outerShdw blurRad="25400">
              <a:srgbClr val="000000">
                <a:alpha val="45490"/>
              </a:srgbClr>
            </a:outerShdw>
          </a:effectLst>
        </p:spPr>
        <p:txBody>
          <a:bodyPr anchorCtr="0" anchor="b" bIns="45700" lIns="91425" spcFirstLastPara="1" rIns="91425" wrap="square" tIns="45700">
            <a:noAutofit/>
          </a:bodyPr>
          <a:lstStyle>
            <a:lvl1pPr indent="-228600" lvl="0" marL="457200" algn="ctr">
              <a:lnSpc>
                <a:spcPct val="100000"/>
              </a:lnSpc>
              <a:spcBef>
                <a:spcPts val="400"/>
              </a:spcBef>
              <a:spcAft>
                <a:spcPts val="0"/>
              </a:spcAft>
              <a:buSzPts val="1400"/>
              <a:buNone/>
              <a:defRPr b="0" sz="2000">
                <a:solidFill>
                  <a:schemeClr val="lt1"/>
                </a:solidFill>
              </a:defRPr>
            </a:lvl1pPr>
            <a:lvl2pPr indent="-228600" lvl="1" marL="914400" algn="l">
              <a:lnSpc>
                <a:spcPct val="100000"/>
              </a:lnSpc>
              <a:spcBef>
                <a:spcPts val="600"/>
              </a:spcBef>
              <a:spcAft>
                <a:spcPts val="0"/>
              </a:spcAft>
              <a:buSzPts val="1400"/>
              <a:buNone/>
              <a:defRPr b="1" sz="2000"/>
            </a:lvl2pPr>
            <a:lvl3pPr indent="-228600" lvl="2" marL="1371600" algn="l">
              <a:lnSpc>
                <a:spcPct val="100000"/>
              </a:lnSpc>
              <a:spcBef>
                <a:spcPts val="600"/>
              </a:spcBef>
              <a:spcAft>
                <a:spcPts val="0"/>
              </a:spcAft>
              <a:buSzPts val="1260"/>
              <a:buNone/>
              <a:defRPr b="1" sz="1800"/>
            </a:lvl3pPr>
            <a:lvl4pPr indent="-228600" lvl="3" marL="1828800" algn="l">
              <a:lnSpc>
                <a:spcPct val="100000"/>
              </a:lnSpc>
              <a:spcBef>
                <a:spcPts val="600"/>
              </a:spcBef>
              <a:spcAft>
                <a:spcPts val="0"/>
              </a:spcAft>
              <a:buSzPts val="1120"/>
              <a:buNone/>
              <a:defRPr b="1" sz="1600"/>
            </a:lvl4pPr>
            <a:lvl5pPr indent="-228600" lvl="4" marL="2286000" algn="l">
              <a:lnSpc>
                <a:spcPct val="100000"/>
              </a:lnSpc>
              <a:spcBef>
                <a:spcPts val="600"/>
              </a:spcBef>
              <a:spcAft>
                <a:spcPts val="0"/>
              </a:spcAft>
              <a:buSzPts val="1120"/>
              <a:buNone/>
              <a:defRPr b="1" sz="1600"/>
            </a:lvl5pPr>
            <a:lvl6pPr indent="-228600" lvl="5" marL="2743200" algn="l">
              <a:lnSpc>
                <a:spcPct val="100000"/>
              </a:lnSpc>
              <a:spcBef>
                <a:spcPts val="600"/>
              </a:spcBef>
              <a:spcAft>
                <a:spcPts val="0"/>
              </a:spcAft>
              <a:buSzPts val="1120"/>
              <a:buNone/>
              <a:defRPr b="1" sz="1600"/>
            </a:lvl6pPr>
            <a:lvl7pPr indent="-228600" lvl="6" marL="3200400" algn="l">
              <a:lnSpc>
                <a:spcPct val="100000"/>
              </a:lnSpc>
              <a:spcBef>
                <a:spcPts val="600"/>
              </a:spcBef>
              <a:spcAft>
                <a:spcPts val="0"/>
              </a:spcAft>
              <a:buSzPts val="1120"/>
              <a:buNone/>
              <a:defRPr b="1" sz="1600"/>
            </a:lvl7pPr>
            <a:lvl8pPr indent="-228600" lvl="7" marL="3657600" algn="l">
              <a:lnSpc>
                <a:spcPct val="100000"/>
              </a:lnSpc>
              <a:spcBef>
                <a:spcPts val="600"/>
              </a:spcBef>
              <a:spcAft>
                <a:spcPts val="0"/>
              </a:spcAft>
              <a:buSzPts val="1120"/>
              <a:buNone/>
              <a:defRPr b="1" sz="1600"/>
            </a:lvl8pPr>
            <a:lvl9pPr indent="-228600" lvl="8" marL="4114800" algn="l">
              <a:lnSpc>
                <a:spcPct val="100000"/>
              </a:lnSpc>
              <a:spcBef>
                <a:spcPts val="600"/>
              </a:spcBef>
              <a:spcAft>
                <a:spcPts val="600"/>
              </a:spcAft>
              <a:buSzPts val="1120"/>
              <a:buNone/>
              <a:defRPr b="1" sz="1600"/>
            </a:lvl9pPr>
          </a:lstStyle>
          <a:p/>
        </p:txBody>
      </p:sp>
      <p:sp>
        <p:nvSpPr>
          <p:cNvPr id="323" name="Google Shape;323;p50"/>
          <p:cNvSpPr/>
          <p:nvPr>
            <p:ph idx="8" type="pic"/>
          </p:nvPr>
        </p:nvSpPr>
        <p:spPr>
          <a:xfrm>
            <a:off x="6056774" y="1450824"/>
            <a:ext cx="2319300" cy="1205700"/>
          </a:xfrm>
          <a:prstGeom prst="roundRect">
            <a:avLst>
              <a:gd fmla="val 1858" name="adj"/>
            </a:avLst>
          </a:prstGeom>
          <a:noFill/>
          <a:ln>
            <a:noFill/>
          </a:ln>
          <a:effectLst>
            <a:outerShdw blurRad="38100" dir="4440000" dist="25400">
              <a:srgbClr val="000000">
                <a:alpha val="35290"/>
              </a:srgbClr>
            </a:outerShdw>
          </a:effectLst>
        </p:spPr>
      </p:sp>
      <p:sp>
        <p:nvSpPr>
          <p:cNvPr id="324" name="Google Shape;324;p50"/>
          <p:cNvSpPr txBox="1"/>
          <p:nvPr>
            <p:ph idx="9" type="body"/>
          </p:nvPr>
        </p:nvSpPr>
        <p:spPr>
          <a:xfrm>
            <a:off x="5974929" y="3360275"/>
            <a:ext cx="2475600" cy="983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228600" lvl="0" marL="457200" algn="ctr">
              <a:lnSpc>
                <a:spcPct val="100000"/>
              </a:lnSpc>
              <a:spcBef>
                <a:spcPts val="280"/>
              </a:spcBef>
              <a:spcAft>
                <a:spcPts val="0"/>
              </a:spcAft>
              <a:buSzPts val="980"/>
              <a:buNone/>
              <a:defRPr sz="1400"/>
            </a:lvl1pPr>
            <a:lvl2pPr indent="-228600" lvl="1" marL="914400" algn="l">
              <a:lnSpc>
                <a:spcPct val="100000"/>
              </a:lnSpc>
              <a:spcBef>
                <a:spcPts val="600"/>
              </a:spcBef>
              <a:spcAft>
                <a:spcPts val="0"/>
              </a:spcAft>
              <a:buSzPts val="840"/>
              <a:buNone/>
              <a:defRPr sz="1200"/>
            </a:lvl2pPr>
            <a:lvl3pPr indent="-228600" lvl="2" marL="1371600" algn="l">
              <a:lnSpc>
                <a:spcPct val="100000"/>
              </a:lnSpc>
              <a:spcBef>
                <a:spcPts val="600"/>
              </a:spcBef>
              <a:spcAft>
                <a:spcPts val="0"/>
              </a:spcAft>
              <a:buSzPts val="700"/>
              <a:buNone/>
              <a:defRPr sz="1000"/>
            </a:lvl3pPr>
            <a:lvl4pPr indent="-228600" lvl="3" marL="1828800" algn="l">
              <a:lnSpc>
                <a:spcPct val="100000"/>
              </a:lnSpc>
              <a:spcBef>
                <a:spcPts val="600"/>
              </a:spcBef>
              <a:spcAft>
                <a:spcPts val="0"/>
              </a:spcAft>
              <a:buSzPts val="630"/>
              <a:buNone/>
              <a:defRPr sz="900"/>
            </a:lvl4pPr>
            <a:lvl5pPr indent="-228600" lvl="4" marL="2286000" algn="l">
              <a:lnSpc>
                <a:spcPct val="100000"/>
              </a:lnSpc>
              <a:spcBef>
                <a:spcPts val="600"/>
              </a:spcBef>
              <a:spcAft>
                <a:spcPts val="0"/>
              </a:spcAft>
              <a:buSzPts val="630"/>
              <a:buNone/>
              <a:defRPr sz="900"/>
            </a:lvl5pPr>
            <a:lvl6pPr indent="-228600" lvl="5" marL="2743200" algn="l">
              <a:lnSpc>
                <a:spcPct val="100000"/>
              </a:lnSpc>
              <a:spcBef>
                <a:spcPts val="600"/>
              </a:spcBef>
              <a:spcAft>
                <a:spcPts val="0"/>
              </a:spcAft>
              <a:buSzPts val="630"/>
              <a:buNone/>
              <a:defRPr sz="900"/>
            </a:lvl6pPr>
            <a:lvl7pPr indent="-228600" lvl="6" marL="3200400" algn="l">
              <a:lnSpc>
                <a:spcPct val="100000"/>
              </a:lnSpc>
              <a:spcBef>
                <a:spcPts val="600"/>
              </a:spcBef>
              <a:spcAft>
                <a:spcPts val="0"/>
              </a:spcAft>
              <a:buSzPts val="630"/>
              <a:buNone/>
              <a:defRPr sz="900"/>
            </a:lvl7pPr>
            <a:lvl8pPr indent="-228600" lvl="7" marL="3657600" algn="l">
              <a:lnSpc>
                <a:spcPct val="100000"/>
              </a:lnSpc>
              <a:spcBef>
                <a:spcPts val="600"/>
              </a:spcBef>
              <a:spcAft>
                <a:spcPts val="0"/>
              </a:spcAft>
              <a:buSzPts val="630"/>
              <a:buNone/>
              <a:defRPr sz="900"/>
            </a:lvl8pPr>
            <a:lvl9pPr indent="-228600" lvl="8" marL="4114800" algn="l">
              <a:lnSpc>
                <a:spcPct val="100000"/>
              </a:lnSpc>
              <a:spcBef>
                <a:spcPts val="600"/>
              </a:spcBef>
              <a:spcAft>
                <a:spcPts val="600"/>
              </a:spcAft>
              <a:buSzPts val="630"/>
              <a:buNone/>
              <a:defRPr sz="900"/>
            </a:lvl9pPr>
          </a:lstStyle>
          <a:p/>
        </p:txBody>
      </p:sp>
      <p:sp>
        <p:nvSpPr>
          <p:cNvPr id="325" name="Google Shape;325;p50"/>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50"/>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7" name="Google Shape;327;p50"/>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28" name="Shape 328"/>
        <p:cNvGrpSpPr/>
        <p:nvPr/>
      </p:nvGrpSpPr>
      <p:grpSpPr>
        <a:xfrm>
          <a:off x="0" y="0"/>
          <a:ext cx="0" cy="0"/>
          <a:chOff x="0" y="0"/>
          <a:chExt cx="0" cy="0"/>
        </a:xfrm>
      </p:grpSpPr>
      <p:sp>
        <p:nvSpPr>
          <p:cNvPr id="329" name="Google Shape;329;p51"/>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0" name="Google Shape;330;p51"/>
          <p:cNvSpPr txBox="1"/>
          <p:nvPr>
            <p:ph idx="1" type="body"/>
          </p:nvPr>
        </p:nvSpPr>
        <p:spPr>
          <a:xfrm rot="5400000">
            <a:off x="3046018" y="-1061212"/>
            <a:ext cx="3044100" cy="77652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331" name="Google Shape;331;p51"/>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51"/>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3" name="Google Shape;333;p51"/>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34" name="Shape 334"/>
        <p:cNvGrpSpPr/>
        <p:nvPr/>
      </p:nvGrpSpPr>
      <p:grpSpPr>
        <a:xfrm>
          <a:off x="0" y="0"/>
          <a:ext cx="0" cy="0"/>
          <a:chOff x="0" y="0"/>
          <a:chExt cx="0" cy="0"/>
        </a:xfrm>
      </p:grpSpPr>
      <p:sp>
        <p:nvSpPr>
          <p:cNvPr id="335" name="Google Shape;335;p52"/>
          <p:cNvSpPr txBox="1"/>
          <p:nvPr>
            <p:ph type="title"/>
          </p:nvPr>
        </p:nvSpPr>
        <p:spPr>
          <a:xfrm rot="5400000">
            <a:off x="5650917" y="1543650"/>
            <a:ext cx="3886200" cy="17133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algn="l">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52"/>
          <p:cNvSpPr txBox="1"/>
          <p:nvPr>
            <p:ph idx="1" type="body"/>
          </p:nvPr>
        </p:nvSpPr>
        <p:spPr>
          <a:xfrm rot="5400000">
            <a:off x="1711101" y="-568500"/>
            <a:ext cx="3886200" cy="59376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600"/>
              </a:spcBef>
              <a:spcAft>
                <a:spcPts val="0"/>
              </a:spcAft>
              <a:buSzPts val="1260"/>
              <a:buChar char="?"/>
              <a:defRPr/>
            </a:lvl2pPr>
            <a:lvl3pPr indent="-308610" lvl="2" marL="1371600" algn="l">
              <a:lnSpc>
                <a:spcPct val="100000"/>
              </a:lnSpc>
              <a:spcBef>
                <a:spcPts val="600"/>
              </a:spcBef>
              <a:spcAft>
                <a:spcPts val="0"/>
              </a:spcAft>
              <a:buSzPts val="1260"/>
              <a:buChar char="◈"/>
              <a:defRPr/>
            </a:lvl3pPr>
            <a:lvl4pPr indent="-308610" lvl="3" marL="1828800" algn="l">
              <a:lnSpc>
                <a:spcPct val="100000"/>
              </a:lnSpc>
              <a:spcBef>
                <a:spcPts val="600"/>
              </a:spcBef>
              <a:spcAft>
                <a:spcPts val="0"/>
              </a:spcAft>
              <a:buSzPts val="1260"/>
              <a:buChar char="?"/>
              <a:defRPr/>
            </a:lvl4pPr>
            <a:lvl5pPr indent="-308610" lvl="4" marL="2286000" algn="l">
              <a:lnSpc>
                <a:spcPct val="100000"/>
              </a:lnSpc>
              <a:spcBef>
                <a:spcPts val="600"/>
              </a:spcBef>
              <a:spcAft>
                <a:spcPts val="0"/>
              </a:spcAft>
              <a:buSzPts val="1260"/>
              <a:buChar char="◈"/>
              <a:defRPr/>
            </a:lvl5pPr>
            <a:lvl6pPr indent="-308610" lvl="5" marL="2743200" algn="l">
              <a:lnSpc>
                <a:spcPct val="100000"/>
              </a:lnSpc>
              <a:spcBef>
                <a:spcPts val="600"/>
              </a:spcBef>
              <a:spcAft>
                <a:spcPts val="0"/>
              </a:spcAft>
              <a:buSzPts val="1260"/>
              <a:buChar char="◈"/>
              <a:defRPr/>
            </a:lvl6pPr>
            <a:lvl7pPr indent="-308610" lvl="6" marL="3200400" algn="l">
              <a:lnSpc>
                <a:spcPct val="100000"/>
              </a:lnSpc>
              <a:spcBef>
                <a:spcPts val="600"/>
              </a:spcBef>
              <a:spcAft>
                <a:spcPts val="0"/>
              </a:spcAft>
              <a:buSzPts val="1260"/>
              <a:buChar char="◈"/>
              <a:defRPr/>
            </a:lvl7pPr>
            <a:lvl8pPr indent="-308609" lvl="7" marL="3657600" algn="l">
              <a:lnSpc>
                <a:spcPct val="100000"/>
              </a:lnSpc>
              <a:spcBef>
                <a:spcPts val="600"/>
              </a:spcBef>
              <a:spcAft>
                <a:spcPts val="0"/>
              </a:spcAft>
              <a:buSzPts val="1260"/>
              <a:buChar char="◈"/>
              <a:defRPr/>
            </a:lvl8pPr>
            <a:lvl9pPr indent="-308609" lvl="8" marL="4114800" algn="l">
              <a:lnSpc>
                <a:spcPct val="100000"/>
              </a:lnSpc>
              <a:spcBef>
                <a:spcPts val="600"/>
              </a:spcBef>
              <a:spcAft>
                <a:spcPts val="600"/>
              </a:spcAft>
              <a:buSzPts val="1260"/>
              <a:buChar char="◈"/>
              <a:defRPr/>
            </a:lvl9pPr>
          </a:lstStyle>
          <a:p/>
        </p:txBody>
      </p:sp>
      <p:sp>
        <p:nvSpPr>
          <p:cNvPr id="337" name="Google Shape;337;p52"/>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8" name="Google Shape;338;p52"/>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52"/>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8" name="Shape 348"/>
        <p:cNvGrpSpPr/>
        <p:nvPr/>
      </p:nvGrpSpPr>
      <p:grpSpPr>
        <a:xfrm>
          <a:off x="0" y="0"/>
          <a:ext cx="0" cy="0"/>
          <a:chOff x="0" y="0"/>
          <a:chExt cx="0" cy="0"/>
        </a:xfrm>
      </p:grpSpPr>
      <p:sp>
        <p:nvSpPr>
          <p:cNvPr id="349" name="Google Shape;349;p54"/>
          <p:cNvSpPr txBox="1"/>
          <p:nvPr>
            <p:ph idx="1" type="body"/>
          </p:nvPr>
        </p:nvSpPr>
        <p:spPr>
          <a:xfrm>
            <a:off x="457200" y="1291829"/>
            <a:ext cx="4040100" cy="480000"/>
          </a:xfrm>
          <a:prstGeom prst="rect">
            <a:avLst/>
          </a:prstGeom>
          <a:noFill/>
          <a:ln>
            <a:noFill/>
          </a:ln>
        </p:spPr>
        <p:txBody>
          <a:bodyPr anchorCtr="0" anchor="b" bIns="45700" lIns="91425" spcFirstLastPara="1" rIns="91425" wrap="square" tIns="45700">
            <a:normAutofit/>
          </a:bodyPr>
          <a:lstStyle>
            <a:lvl1pPr indent="-228600" lvl="0" marL="457200" algn="ctr">
              <a:lnSpc>
                <a:spcPct val="100000"/>
              </a:lnSpc>
              <a:spcBef>
                <a:spcPts val="360"/>
              </a:spcBef>
              <a:spcAft>
                <a:spcPts val="0"/>
              </a:spcAft>
              <a:buSzPts val="1800"/>
              <a:buNone/>
              <a:defRPr b="0" sz="1800">
                <a:solidFill>
                  <a:schemeClr val="dk2"/>
                </a:solidFill>
              </a:defRPr>
            </a:lvl1pPr>
            <a:lvl2pPr indent="-228600" lvl="1" marL="914400" algn="l">
              <a:lnSpc>
                <a:spcPct val="100000"/>
              </a:lnSpc>
              <a:spcBef>
                <a:spcPts val="300"/>
              </a:spcBef>
              <a:spcAft>
                <a:spcPts val="0"/>
              </a:spcAft>
              <a:buSzPts val="1500"/>
              <a:buNone/>
              <a:defRPr b="1" sz="1500"/>
            </a:lvl2pPr>
            <a:lvl3pPr indent="-228600" lvl="2" marL="1371600" algn="l">
              <a:lnSpc>
                <a:spcPct val="100000"/>
              </a:lnSpc>
              <a:spcBef>
                <a:spcPts val="270"/>
              </a:spcBef>
              <a:spcAft>
                <a:spcPts val="0"/>
              </a:spcAft>
              <a:buSzPts val="1350"/>
              <a:buNone/>
              <a:defRPr b="1" sz="1350"/>
            </a:lvl3pPr>
            <a:lvl4pPr indent="-228600" lvl="3" marL="1828800" algn="l">
              <a:lnSpc>
                <a:spcPct val="100000"/>
              </a:lnSpc>
              <a:spcBef>
                <a:spcPts val="240"/>
              </a:spcBef>
              <a:spcAft>
                <a:spcPts val="0"/>
              </a:spcAft>
              <a:buSzPts val="1200"/>
              <a:buNone/>
              <a:defRPr b="1" sz="1200"/>
            </a:lvl4pPr>
            <a:lvl5pPr indent="-228600" lvl="4" marL="2286000" algn="l">
              <a:lnSpc>
                <a:spcPct val="100000"/>
              </a:lnSpc>
              <a:spcBef>
                <a:spcPts val="240"/>
              </a:spcBef>
              <a:spcAft>
                <a:spcPts val="0"/>
              </a:spcAft>
              <a:buSzPts val="1200"/>
              <a:buNone/>
              <a:defRPr b="1" sz="1200"/>
            </a:lvl5pPr>
            <a:lvl6pPr indent="-228600" lvl="5" marL="2743200" algn="l">
              <a:lnSpc>
                <a:spcPct val="100000"/>
              </a:lnSpc>
              <a:spcBef>
                <a:spcPts val="240"/>
              </a:spcBef>
              <a:spcAft>
                <a:spcPts val="0"/>
              </a:spcAft>
              <a:buSzPts val="1200"/>
              <a:buNone/>
              <a:defRPr b="1" sz="1200"/>
            </a:lvl6pPr>
            <a:lvl7pPr indent="-228600" lvl="6" marL="3200400" algn="l">
              <a:lnSpc>
                <a:spcPct val="100000"/>
              </a:lnSpc>
              <a:spcBef>
                <a:spcPts val="240"/>
              </a:spcBef>
              <a:spcAft>
                <a:spcPts val="0"/>
              </a:spcAft>
              <a:buSzPts val="1200"/>
              <a:buNone/>
              <a:defRPr b="1" sz="1200"/>
            </a:lvl7pPr>
            <a:lvl8pPr indent="-228600" lvl="7" marL="3657600" algn="l">
              <a:lnSpc>
                <a:spcPct val="100000"/>
              </a:lnSpc>
              <a:spcBef>
                <a:spcPts val="240"/>
              </a:spcBef>
              <a:spcAft>
                <a:spcPts val="0"/>
              </a:spcAft>
              <a:buSzPts val="1200"/>
              <a:buNone/>
              <a:defRPr b="1" sz="1200"/>
            </a:lvl8pPr>
            <a:lvl9pPr indent="-228600" lvl="8" marL="4114800" algn="l">
              <a:lnSpc>
                <a:spcPct val="100000"/>
              </a:lnSpc>
              <a:spcBef>
                <a:spcPts val="240"/>
              </a:spcBef>
              <a:spcAft>
                <a:spcPts val="0"/>
              </a:spcAft>
              <a:buSzPts val="1200"/>
              <a:buNone/>
              <a:defRPr b="1" sz="1200"/>
            </a:lvl9pPr>
          </a:lstStyle>
          <a:p/>
        </p:txBody>
      </p:sp>
      <p:sp>
        <p:nvSpPr>
          <p:cNvPr id="350" name="Google Shape;350;p54"/>
          <p:cNvSpPr txBox="1"/>
          <p:nvPr>
            <p:ph idx="2" type="body"/>
          </p:nvPr>
        </p:nvSpPr>
        <p:spPr>
          <a:xfrm>
            <a:off x="457200" y="1828801"/>
            <a:ext cx="4040100" cy="27660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sz="1800"/>
            </a:lvl1pPr>
            <a:lvl2pPr indent="-323850" lvl="1" marL="914400" algn="l">
              <a:lnSpc>
                <a:spcPct val="100000"/>
              </a:lnSpc>
              <a:spcBef>
                <a:spcPts val="300"/>
              </a:spcBef>
              <a:spcAft>
                <a:spcPts val="0"/>
              </a:spcAft>
              <a:buSzPts val="1500"/>
              <a:buChar char="▪"/>
              <a:defRPr sz="1500"/>
            </a:lvl2pPr>
            <a:lvl3pPr indent="-314325" lvl="2" marL="1371600" algn="l">
              <a:lnSpc>
                <a:spcPct val="100000"/>
              </a:lnSpc>
              <a:spcBef>
                <a:spcPts val="270"/>
              </a:spcBef>
              <a:spcAft>
                <a:spcPts val="0"/>
              </a:spcAft>
              <a:buSzPts val="1350"/>
              <a:buChar char="▪"/>
              <a:defRPr sz="1350"/>
            </a:lvl3pPr>
            <a:lvl4pPr indent="-304800" lvl="3" marL="1828800" algn="l">
              <a:lnSpc>
                <a:spcPct val="100000"/>
              </a:lnSpc>
              <a:spcBef>
                <a:spcPts val="240"/>
              </a:spcBef>
              <a:spcAft>
                <a:spcPts val="0"/>
              </a:spcAft>
              <a:buSzPts val="1200"/>
              <a:buChar char="▪"/>
              <a:defRPr sz="1200"/>
            </a:lvl4pPr>
            <a:lvl5pPr indent="-304800" lvl="4" marL="2286000" algn="l">
              <a:lnSpc>
                <a:spcPct val="100000"/>
              </a:lnSpc>
              <a:spcBef>
                <a:spcPts val="240"/>
              </a:spcBef>
              <a:spcAft>
                <a:spcPts val="0"/>
              </a:spcAft>
              <a:buSzPts val="1200"/>
              <a:buChar char="▪"/>
              <a:defRPr sz="1200"/>
            </a:lvl5pPr>
            <a:lvl6pPr indent="-304800" lvl="5" marL="2743200" algn="l">
              <a:lnSpc>
                <a:spcPct val="100000"/>
              </a:lnSpc>
              <a:spcBef>
                <a:spcPts val="240"/>
              </a:spcBef>
              <a:spcAft>
                <a:spcPts val="0"/>
              </a:spcAft>
              <a:buSzPts val="1200"/>
              <a:buChar char="▪"/>
              <a:defRPr sz="1200"/>
            </a:lvl6pPr>
            <a:lvl7pPr indent="-304800" lvl="6" marL="3200400" algn="l">
              <a:lnSpc>
                <a:spcPct val="100000"/>
              </a:lnSpc>
              <a:spcBef>
                <a:spcPts val="240"/>
              </a:spcBef>
              <a:spcAft>
                <a:spcPts val="0"/>
              </a:spcAft>
              <a:buSzPts val="1200"/>
              <a:buChar char="▪"/>
              <a:defRPr sz="1200"/>
            </a:lvl7pPr>
            <a:lvl8pPr indent="-304800" lvl="7" marL="3657600" algn="l">
              <a:lnSpc>
                <a:spcPct val="100000"/>
              </a:lnSpc>
              <a:spcBef>
                <a:spcPts val="240"/>
              </a:spcBef>
              <a:spcAft>
                <a:spcPts val="0"/>
              </a:spcAft>
              <a:buSzPts val="1200"/>
              <a:buChar char="▪"/>
              <a:defRPr sz="1200"/>
            </a:lvl8pPr>
            <a:lvl9pPr indent="-304800" lvl="8" marL="4114800" algn="l">
              <a:lnSpc>
                <a:spcPct val="100000"/>
              </a:lnSpc>
              <a:spcBef>
                <a:spcPts val="240"/>
              </a:spcBef>
              <a:spcAft>
                <a:spcPts val="0"/>
              </a:spcAft>
              <a:buSzPts val="1200"/>
              <a:buChar char="▪"/>
              <a:defRPr sz="1200"/>
            </a:lvl9pPr>
          </a:lstStyle>
          <a:p/>
        </p:txBody>
      </p:sp>
      <p:sp>
        <p:nvSpPr>
          <p:cNvPr id="351" name="Google Shape;351;p54"/>
          <p:cNvSpPr txBox="1"/>
          <p:nvPr>
            <p:ph idx="3" type="body"/>
          </p:nvPr>
        </p:nvSpPr>
        <p:spPr>
          <a:xfrm>
            <a:off x="4645026" y="1291829"/>
            <a:ext cx="4041900" cy="480000"/>
          </a:xfrm>
          <a:prstGeom prst="rect">
            <a:avLst/>
          </a:prstGeom>
          <a:noFill/>
          <a:ln>
            <a:noFill/>
          </a:ln>
        </p:spPr>
        <p:txBody>
          <a:bodyPr anchorCtr="0" anchor="b" bIns="45700" lIns="91425" spcFirstLastPara="1" rIns="91425" wrap="square" tIns="45700">
            <a:normAutofit/>
          </a:bodyPr>
          <a:lstStyle>
            <a:lvl1pPr indent="-228600" lvl="0" marL="457200" algn="ctr">
              <a:lnSpc>
                <a:spcPct val="100000"/>
              </a:lnSpc>
              <a:spcBef>
                <a:spcPts val="360"/>
              </a:spcBef>
              <a:spcAft>
                <a:spcPts val="0"/>
              </a:spcAft>
              <a:buSzPts val="1800"/>
              <a:buNone/>
              <a:defRPr b="0" sz="1800">
                <a:solidFill>
                  <a:schemeClr val="dk2"/>
                </a:solidFill>
              </a:defRPr>
            </a:lvl1pPr>
            <a:lvl2pPr indent="-228600" lvl="1" marL="914400" algn="l">
              <a:lnSpc>
                <a:spcPct val="100000"/>
              </a:lnSpc>
              <a:spcBef>
                <a:spcPts val="300"/>
              </a:spcBef>
              <a:spcAft>
                <a:spcPts val="0"/>
              </a:spcAft>
              <a:buSzPts val="1500"/>
              <a:buNone/>
              <a:defRPr b="1" sz="1500"/>
            </a:lvl2pPr>
            <a:lvl3pPr indent="-228600" lvl="2" marL="1371600" algn="l">
              <a:lnSpc>
                <a:spcPct val="100000"/>
              </a:lnSpc>
              <a:spcBef>
                <a:spcPts val="270"/>
              </a:spcBef>
              <a:spcAft>
                <a:spcPts val="0"/>
              </a:spcAft>
              <a:buSzPts val="1350"/>
              <a:buNone/>
              <a:defRPr b="1" sz="1350"/>
            </a:lvl3pPr>
            <a:lvl4pPr indent="-228600" lvl="3" marL="1828800" algn="l">
              <a:lnSpc>
                <a:spcPct val="100000"/>
              </a:lnSpc>
              <a:spcBef>
                <a:spcPts val="240"/>
              </a:spcBef>
              <a:spcAft>
                <a:spcPts val="0"/>
              </a:spcAft>
              <a:buSzPts val="1200"/>
              <a:buNone/>
              <a:defRPr b="1" sz="1200"/>
            </a:lvl4pPr>
            <a:lvl5pPr indent="-228600" lvl="4" marL="2286000" algn="l">
              <a:lnSpc>
                <a:spcPct val="100000"/>
              </a:lnSpc>
              <a:spcBef>
                <a:spcPts val="240"/>
              </a:spcBef>
              <a:spcAft>
                <a:spcPts val="0"/>
              </a:spcAft>
              <a:buSzPts val="1200"/>
              <a:buNone/>
              <a:defRPr b="1" sz="1200"/>
            </a:lvl5pPr>
            <a:lvl6pPr indent="-228600" lvl="5" marL="2743200" algn="l">
              <a:lnSpc>
                <a:spcPct val="100000"/>
              </a:lnSpc>
              <a:spcBef>
                <a:spcPts val="240"/>
              </a:spcBef>
              <a:spcAft>
                <a:spcPts val="0"/>
              </a:spcAft>
              <a:buSzPts val="1200"/>
              <a:buNone/>
              <a:defRPr b="1" sz="1200"/>
            </a:lvl6pPr>
            <a:lvl7pPr indent="-228600" lvl="6" marL="3200400" algn="l">
              <a:lnSpc>
                <a:spcPct val="100000"/>
              </a:lnSpc>
              <a:spcBef>
                <a:spcPts val="240"/>
              </a:spcBef>
              <a:spcAft>
                <a:spcPts val="0"/>
              </a:spcAft>
              <a:buSzPts val="1200"/>
              <a:buNone/>
              <a:defRPr b="1" sz="1200"/>
            </a:lvl7pPr>
            <a:lvl8pPr indent="-228600" lvl="7" marL="3657600" algn="l">
              <a:lnSpc>
                <a:spcPct val="100000"/>
              </a:lnSpc>
              <a:spcBef>
                <a:spcPts val="240"/>
              </a:spcBef>
              <a:spcAft>
                <a:spcPts val="0"/>
              </a:spcAft>
              <a:buSzPts val="1200"/>
              <a:buNone/>
              <a:defRPr b="1" sz="1200"/>
            </a:lvl8pPr>
            <a:lvl9pPr indent="-228600" lvl="8" marL="4114800" algn="l">
              <a:lnSpc>
                <a:spcPct val="100000"/>
              </a:lnSpc>
              <a:spcBef>
                <a:spcPts val="240"/>
              </a:spcBef>
              <a:spcAft>
                <a:spcPts val="0"/>
              </a:spcAft>
              <a:buSzPts val="1200"/>
              <a:buNone/>
              <a:defRPr b="1" sz="1200"/>
            </a:lvl9pPr>
          </a:lstStyle>
          <a:p/>
        </p:txBody>
      </p:sp>
      <p:sp>
        <p:nvSpPr>
          <p:cNvPr id="352" name="Google Shape;352;p54"/>
          <p:cNvSpPr txBox="1"/>
          <p:nvPr>
            <p:ph idx="4" type="body"/>
          </p:nvPr>
        </p:nvSpPr>
        <p:spPr>
          <a:xfrm>
            <a:off x="4645026" y="1828801"/>
            <a:ext cx="4041900" cy="27660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sz="1800"/>
            </a:lvl1pPr>
            <a:lvl2pPr indent="-323850" lvl="1" marL="914400" algn="l">
              <a:lnSpc>
                <a:spcPct val="100000"/>
              </a:lnSpc>
              <a:spcBef>
                <a:spcPts val="300"/>
              </a:spcBef>
              <a:spcAft>
                <a:spcPts val="0"/>
              </a:spcAft>
              <a:buSzPts val="1500"/>
              <a:buChar char="▪"/>
              <a:defRPr sz="1500"/>
            </a:lvl2pPr>
            <a:lvl3pPr indent="-314325" lvl="2" marL="1371600" algn="l">
              <a:lnSpc>
                <a:spcPct val="100000"/>
              </a:lnSpc>
              <a:spcBef>
                <a:spcPts val="270"/>
              </a:spcBef>
              <a:spcAft>
                <a:spcPts val="0"/>
              </a:spcAft>
              <a:buSzPts val="1350"/>
              <a:buChar char="▪"/>
              <a:defRPr sz="1350"/>
            </a:lvl3pPr>
            <a:lvl4pPr indent="-304800" lvl="3" marL="1828800" algn="l">
              <a:lnSpc>
                <a:spcPct val="100000"/>
              </a:lnSpc>
              <a:spcBef>
                <a:spcPts val="240"/>
              </a:spcBef>
              <a:spcAft>
                <a:spcPts val="0"/>
              </a:spcAft>
              <a:buSzPts val="1200"/>
              <a:buChar char="▪"/>
              <a:defRPr sz="1200"/>
            </a:lvl4pPr>
            <a:lvl5pPr indent="-304800" lvl="4" marL="2286000" algn="l">
              <a:lnSpc>
                <a:spcPct val="100000"/>
              </a:lnSpc>
              <a:spcBef>
                <a:spcPts val="240"/>
              </a:spcBef>
              <a:spcAft>
                <a:spcPts val="0"/>
              </a:spcAft>
              <a:buSzPts val="1200"/>
              <a:buChar char="▪"/>
              <a:defRPr sz="1200"/>
            </a:lvl5pPr>
            <a:lvl6pPr indent="-304800" lvl="5" marL="2743200" algn="l">
              <a:lnSpc>
                <a:spcPct val="100000"/>
              </a:lnSpc>
              <a:spcBef>
                <a:spcPts val="240"/>
              </a:spcBef>
              <a:spcAft>
                <a:spcPts val="0"/>
              </a:spcAft>
              <a:buSzPts val="1200"/>
              <a:buChar char="▪"/>
              <a:defRPr sz="1200"/>
            </a:lvl6pPr>
            <a:lvl7pPr indent="-304800" lvl="6" marL="3200400" algn="l">
              <a:lnSpc>
                <a:spcPct val="100000"/>
              </a:lnSpc>
              <a:spcBef>
                <a:spcPts val="240"/>
              </a:spcBef>
              <a:spcAft>
                <a:spcPts val="0"/>
              </a:spcAft>
              <a:buSzPts val="1200"/>
              <a:buChar char="▪"/>
              <a:defRPr sz="1200"/>
            </a:lvl7pPr>
            <a:lvl8pPr indent="-304800" lvl="7" marL="3657600" algn="l">
              <a:lnSpc>
                <a:spcPct val="100000"/>
              </a:lnSpc>
              <a:spcBef>
                <a:spcPts val="240"/>
              </a:spcBef>
              <a:spcAft>
                <a:spcPts val="0"/>
              </a:spcAft>
              <a:buSzPts val="1200"/>
              <a:buChar char="▪"/>
              <a:defRPr sz="1200"/>
            </a:lvl8pPr>
            <a:lvl9pPr indent="-304800" lvl="8" marL="4114800" algn="l">
              <a:lnSpc>
                <a:spcPct val="100000"/>
              </a:lnSpc>
              <a:spcBef>
                <a:spcPts val="240"/>
              </a:spcBef>
              <a:spcAft>
                <a:spcPts val="0"/>
              </a:spcAft>
              <a:buSzPts val="1200"/>
              <a:buChar char="▪"/>
              <a:defRPr sz="1200"/>
            </a:lvl9pPr>
          </a:lstStyle>
          <a:p/>
        </p:txBody>
      </p:sp>
      <p:sp>
        <p:nvSpPr>
          <p:cNvPr id="353" name="Google Shape;353;p54"/>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4" name="Google Shape;354;p54"/>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5" name="Google Shape;355;p54"/>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356" name="Google Shape;356;p54"/>
          <p:cNvSpPr txBox="1"/>
          <p:nvPr>
            <p:ph type="title"/>
          </p:nvPr>
        </p:nvSpPr>
        <p:spPr>
          <a:xfrm>
            <a:off x="381000" y="266885"/>
            <a:ext cx="8381400" cy="790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7" name="Shape 357"/>
        <p:cNvGrpSpPr/>
        <p:nvPr/>
      </p:nvGrpSpPr>
      <p:grpSpPr>
        <a:xfrm>
          <a:off x="0" y="0"/>
          <a:ext cx="0" cy="0"/>
          <a:chOff x="0" y="0"/>
          <a:chExt cx="0" cy="0"/>
        </a:xfrm>
      </p:grpSpPr>
      <p:sp>
        <p:nvSpPr>
          <p:cNvPr id="358" name="Google Shape;358;p55"/>
          <p:cNvSpPr txBox="1"/>
          <p:nvPr>
            <p:ph idx="1" type="body"/>
          </p:nvPr>
        </p:nvSpPr>
        <p:spPr>
          <a:xfrm>
            <a:off x="380999" y="1289303"/>
            <a:ext cx="8407800" cy="3305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359" name="Google Shape;359;p55"/>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0" name="Google Shape;360;p55"/>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1" name="Google Shape;361;p55"/>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362" name="Google Shape;362;p55"/>
          <p:cNvSpPr txBox="1"/>
          <p:nvPr>
            <p:ph type="title"/>
          </p:nvPr>
        </p:nvSpPr>
        <p:spPr>
          <a:xfrm>
            <a:off x="381000" y="266885"/>
            <a:ext cx="8381400" cy="790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3" name="Shape 363"/>
        <p:cNvGrpSpPr/>
        <p:nvPr/>
      </p:nvGrpSpPr>
      <p:grpSpPr>
        <a:xfrm>
          <a:off x="0" y="0"/>
          <a:ext cx="0" cy="0"/>
          <a:chOff x="0" y="0"/>
          <a:chExt cx="0" cy="0"/>
        </a:xfrm>
      </p:grpSpPr>
      <p:sp>
        <p:nvSpPr>
          <p:cNvPr id="364" name="Google Shape;364;p56"/>
          <p:cNvSpPr txBox="1"/>
          <p:nvPr>
            <p:ph idx="1" type="body"/>
          </p:nvPr>
        </p:nvSpPr>
        <p:spPr>
          <a:xfrm>
            <a:off x="457200" y="1289304"/>
            <a:ext cx="4038600" cy="3305400"/>
          </a:xfrm>
          <a:prstGeom prst="rect">
            <a:avLst/>
          </a:prstGeom>
          <a:noFill/>
          <a:ln>
            <a:noFill/>
          </a:ln>
        </p:spPr>
        <p:txBody>
          <a:bodyPr anchorCtr="0" anchor="t" bIns="45700" lIns="91425" spcFirstLastPara="1" rIns="91425" wrap="square" tIns="45700">
            <a:normAutofit/>
          </a:bodyPr>
          <a:lstStyle>
            <a:lvl1pPr indent="-361950" lvl="0" marL="457200" algn="l">
              <a:lnSpc>
                <a:spcPct val="100000"/>
              </a:lnSpc>
              <a:spcBef>
                <a:spcPts val="420"/>
              </a:spcBef>
              <a:spcAft>
                <a:spcPts val="0"/>
              </a:spcAft>
              <a:buSzPts val="2100"/>
              <a:buChar char="◼"/>
              <a:defRPr sz="2100"/>
            </a:lvl1pPr>
            <a:lvl2pPr indent="-342900" lvl="1" marL="914400" algn="l">
              <a:lnSpc>
                <a:spcPct val="100000"/>
              </a:lnSpc>
              <a:spcBef>
                <a:spcPts val="360"/>
              </a:spcBef>
              <a:spcAft>
                <a:spcPts val="0"/>
              </a:spcAft>
              <a:buSzPts val="1800"/>
              <a:buChar char="▪"/>
              <a:defRPr sz="1800"/>
            </a:lvl2pPr>
            <a:lvl3pPr indent="-323850" lvl="2" marL="1371600" algn="l">
              <a:lnSpc>
                <a:spcPct val="100000"/>
              </a:lnSpc>
              <a:spcBef>
                <a:spcPts val="300"/>
              </a:spcBef>
              <a:spcAft>
                <a:spcPts val="0"/>
              </a:spcAft>
              <a:buSzPts val="1500"/>
              <a:buChar char="▪"/>
              <a:defRPr sz="1500"/>
            </a:lvl3pPr>
            <a:lvl4pPr indent="-314325" lvl="3" marL="1828800" algn="l">
              <a:lnSpc>
                <a:spcPct val="100000"/>
              </a:lnSpc>
              <a:spcBef>
                <a:spcPts val="270"/>
              </a:spcBef>
              <a:spcAft>
                <a:spcPts val="0"/>
              </a:spcAft>
              <a:buSzPts val="1350"/>
              <a:buChar char="▪"/>
              <a:defRPr sz="1350"/>
            </a:lvl4pPr>
            <a:lvl5pPr indent="-314325" lvl="4" marL="2286000" algn="l">
              <a:lnSpc>
                <a:spcPct val="100000"/>
              </a:lnSpc>
              <a:spcBef>
                <a:spcPts val="270"/>
              </a:spcBef>
              <a:spcAft>
                <a:spcPts val="0"/>
              </a:spcAft>
              <a:buSzPts val="1350"/>
              <a:buChar char="▪"/>
              <a:defRPr sz="1350"/>
            </a:lvl5pPr>
            <a:lvl6pPr indent="-314325" lvl="5" marL="2743200" algn="l">
              <a:lnSpc>
                <a:spcPct val="100000"/>
              </a:lnSpc>
              <a:spcBef>
                <a:spcPts val="270"/>
              </a:spcBef>
              <a:spcAft>
                <a:spcPts val="0"/>
              </a:spcAft>
              <a:buSzPts val="1350"/>
              <a:buChar char="▪"/>
              <a:defRPr sz="1350"/>
            </a:lvl6pPr>
            <a:lvl7pPr indent="-314325" lvl="6" marL="3200400" algn="l">
              <a:lnSpc>
                <a:spcPct val="100000"/>
              </a:lnSpc>
              <a:spcBef>
                <a:spcPts val="270"/>
              </a:spcBef>
              <a:spcAft>
                <a:spcPts val="0"/>
              </a:spcAft>
              <a:buSzPts val="1350"/>
              <a:buChar char="▪"/>
              <a:defRPr sz="1350"/>
            </a:lvl7pPr>
            <a:lvl8pPr indent="-314325" lvl="7" marL="3657600" algn="l">
              <a:lnSpc>
                <a:spcPct val="100000"/>
              </a:lnSpc>
              <a:spcBef>
                <a:spcPts val="270"/>
              </a:spcBef>
              <a:spcAft>
                <a:spcPts val="0"/>
              </a:spcAft>
              <a:buSzPts val="1350"/>
              <a:buChar char="▪"/>
              <a:defRPr sz="1350"/>
            </a:lvl8pPr>
            <a:lvl9pPr indent="-314325" lvl="8" marL="4114800" algn="l">
              <a:lnSpc>
                <a:spcPct val="100000"/>
              </a:lnSpc>
              <a:spcBef>
                <a:spcPts val="270"/>
              </a:spcBef>
              <a:spcAft>
                <a:spcPts val="0"/>
              </a:spcAft>
              <a:buSzPts val="1350"/>
              <a:buChar char="▪"/>
              <a:defRPr sz="1350"/>
            </a:lvl9pPr>
          </a:lstStyle>
          <a:p/>
        </p:txBody>
      </p:sp>
      <p:sp>
        <p:nvSpPr>
          <p:cNvPr id="365" name="Google Shape;365;p56"/>
          <p:cNvSpPr txBox="1"/>
          <p:nvPr>
            <p:ph idx="2" type="body"/>
          </p:nvPr>
        </p:nvSpPr>
        <p:spPr>
          <a:xfrm>
            <a:off x="4648200" y="1289304"/>
            <a:ext cx="4038600" cy="3305400"/>
          </a:xfrm>
          <a:prstGeom prst="rect">
            <a:avLst/>
          </a:prstGeom>
          <a:noFill/>
          <a:ln>
            <a:noFill/>
          </a:ln>
        </p:spPr>
        <p:txBody>
          <a:bodyPr anchorCtr="0" anchor="t" bIns="45700" lIns="91425" spcFirstLastPara="1" rIns="91425" wrap="square" tIns="45700">
            <a:normAutofit/>
          </a:bodyPr>
          <a:lstStyle>
            <a:lvl1pPr indent="-361950" lvl="0" marL="457200" algn="l">
              <a:lnSpc>
                <a:spcPct val="100000"/>
              </a:lnSpc>
              <a:spcBef>
                <a:spcPts val="420"/>
              </a:spcBef>
              <a:spcAft>
                <a:spcPts val="0"/>
              </a:spcAft>
              <a:buSzPts val="2100"/>
              <a:buChar char="◼"/>
              <a:defRPr sz="2100"/>
            </a:lvl1pPr>
            <a:lvl2pPr indent="-342900" lvl="1" marL="914400" algn="l">
              <a:lnSpc>
                <a:spcPct val="100000"/>
              </a:lnSpc>
              <a:spcBef>
                <a:spcPts val="360"/>
              </a:spcBef>
              <a:spcAft>
                <a:spcPts val="0"/>
              </a:spcAft>
              <a:buSzPts val="1800"/>
              <a:buChar char="▪"/>
              <a:defRPr sz="1800"/>
            </a:lvl2pPr>
            <a:lvl3pPr indent="-323850" lvl="2" marL="1371600" algn="l">
              <a:lnSpc>
                <a:spcPct val="100000"/>
              </a:lnSpc>
              <a:spcBef>
                <a:spcPts val="300"/>
              </a:spcBef>
              <a:spcAft>
                <a:spcPts val="0"/>
              </a:spcAft>
              <a:buSzPts val="1500"/>
              <a:buChar char="▪"/>
              <a:defRPr sz="1500"/>
            </a:lvl3pPr>
            <a:lvl4pPr indent="-314325" lvl="3" marL="1828800" algn="l">
              <a:lnSpc>
                <a:spcPct val="100000"/>
              </a:lnSpc>
              <a:spcBef>
                <a:spcPts val="270"/>
              </a:spcBef>
              <a:spcAft>
                <a:spcPts val="0"/>
              </a:spcAft>
              <a:buSzPts val="1350"/>
              <a:buChar char="▪"/>
              <a:defRPr sz="1350"/>
            </a:lvl4pPr>
            <a:lvl5pPr indent="-314325" lvl="4" marL="2286000" algn="l">
              <a:lnSpc>
                <a:spcPct val="100000"/>
              </a:lnSpc>
              <a:spcBef>
                <a:spcPts val="270"/>
              </a:spcBef>
              <a:spcAft>
                <a:spcPts val="0"/>
              </a:spcAft>
              <a:buSzPts val="1350"/>
              <a:buChar char="▪"/>
              <a:defRPr sz="1350"/>
            </a:lvl5pPr>
            <a:lvl6pPr indent="-314325" lvl="5" marL="2743200" algn="l">
              <a:lnSpc>
                <a:spcPct val="100000"/>
              </a:lnSpc>
              <a:spcBef>
                <a:spcPts val="270"/>
              </a:spcBef>
              <a:spcAft>
                <a:spcPts val="0"/>
              </a:spcAft>
              <a:buSzPts val="1350"/>
              <a:buChar char="▪"/>
              <a:defRPr sz="1350"/>
            </a:lvl6pPr>
            <a:lvl7pPr indent="-314325" lvl="6" marL="3200400" algn="l">
              <a:lnSpc>
                <a:spcPct val="100000"/>
              </a:lnSpc>
              <a:spcBef>
                <a:spcPts val="270"/>
              </a:spcBef>
              <a:spcAft>
                <a:spcPts val="0"/>
              </a:spcAft>
              <a:buSzPts val="1350"/>
              <a:buChar char="▪"/>
              <a:defRPr sz="1350"/>
            </a:lvl7pPr>
            <a:lvl8pPr indent="-314325" lvl="7" marL="3657600" algn="l">
              <a:lnSpc>
                <a:spcPct val="100000"/>
              </a:lnSpc>
              <a:spcBef>
                <a:spcPts val="270"/>
              </a:spcBef>
              <a:spcAft>
                <a:spcPts val="0"/>
              </a:spcAft>
              <a:buSzPts val="1350"/>
              <a:buChar char="▪"/>
              <a:defRPr sz="1350"/>
            </a:lvl8pPr>
            <a:lvl9pPr indent="-314325" lvl="8" marL="4114800" algn="l">
              <a:lnSpc>
                <a:spcPct val="100000"/>
              </a:lnSpc>
              <a:spcBef>
                <a:spcPts val="270"/>
              </a:spcBef>
              <a:spcAft>
                <a:spcPts val="0"/>
              </a:spcAft>
              <a:buSzPts val="1350"/>
              <a:buChar char="▪"/>
              <a:defRPr sz="1350"/>
            </a:lvl9pPr>
          </a:lstStyle>
          <a:p/>
        </p:txBody>
      </p:sp>
      <p:sp>
        <p:nvSpPr>
          <p:cNvPr id="366" name="Google Shape;366;p56"/>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56"/>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8" name="Google Shape;368;p56"/>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369" name="Google Shape;369;p56"/>
          <p:cNvSpPr txBox="1"/>
          <p:nvPr>
            <p:ph type="title"/>
          </p:nvPr>
        </p:nvSpPr>
        <p:spPr>
          <a:xfrm>
            <a:off x="381000" y="266885"/>
            <a:ext cx="8381400" cy="790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70" name="Shape 370"/>
        <p:cNvGrpSpPr/>
        <p:nvPr/>
      </p:nvGrpSpPr>
      <p:grpSpPr>
        <a:xfrm>
          <a:off x="0" y="0"/>
          <a:ext cx="0" cy="0"/>
          <a:chOff x="0" y="0"/>
          <a:chExt cx="0" cy="0"/>
        </a:xfrm>
      </p:grpSpPr>
      <p:sp>
        <p:nvSpPr>
          <p:cNvPr id="371" name="Google Shape;371;p57"/>
          <p:cNvSpPr/>
          <p:nvPr/>
        </p:nvSpPr>
        <p:spPr>
          <a:xfrm>
            <a:off x="7010400" y="114299"/>
            <a:ext cx="1981200" cy="4917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72" name="Google Shape;372;p57"/>
          <p:cNvSpPr/>
          <p:nvPr/>
        </p:nvSpPr>
        <p:spPr>
          <a:xfrm>
            <a:off x="152400" y="115442"/>
            <a:ext cx="6705600" cy="49149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73" name="Google Shape;373;p57"/>
          <p:cNvSpPr txBox="1"/>
          <p:nvPr>
            <p:ph idx="1" type="subTitle"/>
          </p:nvPr>
        </p:nvSpPr>
        <p:spPr>
          <a:xfrm>
            <a:off x="7010400" y="1539720"/>
            <a:ext cx="1981200" cy="1371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285"/>
              </a:spcBef>
              <a:spcAft>
                <a:spcPts val="0"/>
              </a:spcAft>
              <a:buSzPts val="1425"/>
              <a:buNone/>
              <a:defRPr sz="1425">
                <a:solidFill>
                  <a:srgbClr val="FFFFFF"/>
                </a:solidFill>
              </a:defRPr>
            </a:lvl1pPr>
            <a:lvl2pPr lvl="1" algn="ctr">
              <a:lnSpc>
                <a:spcPct val="100000"/>
              </a:lnSpc>
              <a:spcBef>
                <a:spcPts val="270"/>
              </a:spcBef>
              <a:spcAft>
                <a:spcPts val="0"/>
              </a:spcAft>
              <a:buSzPts val="1350"/>
              <a:buNone/>
              <a:defRPr>
                <a:solidFill>
                  <a:srgbClr val="888888"/>
                </a:solidFill>
              </a:defRPr>
            </a:lvl2pPr>
            <a:lvl3pPr lvl="2" algn="ctr">
              <a:lnSpc>
                <a:spcPct val="100000"/>
              </a:lnSpc>
              <a:spcBef>
                <a:spcPts val="240"/>
              </a:spcBef>
              <a:spcAft>
                <a:spcPts val="0"/>
              </a:spcAft>
              <a:buSzPts val="1200"/>
              <a:buNone/>
              <a:defRPr>
                <a:solidFill>
                  <a:srgbClr val="888888"/>
                </a:solidFill>
              </a:defRPr>
            </a:lvl3pPr>
            <a:lvl4pPr lvl="3" algn="ctr">
              <a:lnSpc>
                <a:spcPct val="100000"/>
              </a:lnSpc>
              <a:spcBef>
                <a:spcPts val="210"/>
              </a:spcBef>
              <a:spcAft>
                <a:spcPts val="0"/>
              </a:spcAft>
              <a:buSzPts val="1050"/>
              <a:buNone/>
              <a:defRPr>
                <a:solidFill>
                  <a:srgbClr val="888888"/>
                </a:solidFill>
              </a:defRPr>
            </a:lvl4pPr>
            <a:lvl5pPr lvl="4" algn="ctr">
              <a:lnSpc>
                <a:spcPct val="100000"/>
              </a:lnSpc>
              <a:spcBef>
                <a:spcPts val="195"/>
              </a:spcBef>
              <a:spcAft>
                <a:spcPts val="0"/>
              </a:spcAft>
              <a:buSzPts val="975"/>
              <a:buNone/>
              <a:defRPr>
                <a:solidFill>
                  <a:srgbClr val="888888"/>
                </a:solidFill>
              </a:defRPr>
            </a:lvl5pPr>
            <a:lvl6pPr lvl="5" algn="ctr">
              <a:lnSpc>
                <a:spcPct val="100000"/>
              </a:lnSpc>
              <a:spcBef>
                <a:spcPts val="180"/>
              </a:spcBef>
              <a:spcAft>
                <a:spcPts val="0"/>
              </a:spcAft>
              <a:buSzPts val="900"/>
              <a:buNone/>
              <a:defRPr>
                <a:solidFill>
                  <a:srgbClr val="888888"/>
                </a:solidFill>
              </a:defRPr>
            </a:lvl6pPr>
            <a:lvl7pPr lvl="6" algn="ctr">
              <a:lnSpc>
                <a:spcPct val="100000"/>
              </a:lnSpc>
              <a:spcBef>
                <a:spcPts val="180"/>
              </a:spcBef>
              <a:spcAft>
                <a:spcPts val="0"/>
              </a:spcAft>
              <a:buSzPts val="900"/>
              <a:buNone/>
              <a:defRPr>
                <a:solidFill>
                  <a:srgbClr val="888888"/>
                </a:solidFill>
              </a:defRPr>
            </a:lvl7pPr>
            <a:lvl8pPr lvl="7" algn="ctr">
              <a:lnSpc>
                <a:spcPct val="100000"/>
              </a:lnSpc>
              <a:spcBef>
                <a:spcPts val="180"/>
              </a:spcBef>
              <a:spcAft>
                <a:spcPts val="0"/>
              </a:spcAft>
              <a:buSzPts val="900"/>
              <a:buNone/>
              <a:defRPr>
                <a:solidFill>
                  <a:srgbClr val="888888"/>
                </a:solidFill>
              </a:defRPr>
            </a:lvl8pPr>
            <a:lvl9pPr lvl="8" algn="ctr">
              <a:lnSpc>
                <a:spcPct val="100000"/>
              </a:lnSpc>
              <a:spcBef>
                <a:spcPts val="180"/>
              </a:spcBef>
              <a:spcAft>
                <a:spcPts val="0"/>
              </a:spcAft>
              <a:buSzPts val="900"/>
              <a:buNone/>
              <a:defRPr>
                <a:solidFill>
                  <a:srgbClr val="888888"/>
                </a:solidFill>
              </a:defRPr>
            </a:lvl9pPr>
          </a:lstStyle>
          <a:p/>
        </p:txBody>
      </p:sp>
      <p:sp>
        <p:nvSpPr>
          <p:cNvPr id="374" name="Google Shape;374;p57"/>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57"/>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376" name="Google Shape;376;p57"/>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7" name="Google Shape;377;p57"/>
          <p:cNvSpPr txBox="1"/>
          <p:nvPr>
            <p:ph type="title"/>
          </p:nvPr>
        </p:nvSpPr>
        <p:spPr>
          <a:xfrm>
            <a:off x="457200" y="1539720"/>
            <a:ext cx="6324600" cy="13716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Clr>
                <a:schemeClr val="lt1"/>
              </a:buClr>
              <a:buSzPts val="3150"/>
              <a:buFont typeface="Libre Franklin Medium"/>
              <a:buNone/>
              <a:defRPr sz="31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8" name="Shape 378"/>
        <p:cNvGrpSpPr/>
        <p:nvPr/>
      </p:nvGrpSpPr>
      <p:grpSpPr>
        <a:xfrm>
          <a:off x="0" y="0"/>
          <a:ext cx="0" cy="0"/>
          <a:chOff x="0" y="0"/>
          <a:chExt cx="0" cy="0"/>
        </a:xfrm>
      </p:grpSpPr>
      <p:sp>
        <p:nvSpPr>
          <p:cNvPr id="379" name="Google Shape;379;p58"/>
          <p:cNvSpPr/>
          <p:nvPr/>
        </p:nvSpPr>
        <p:spPr>
          <a:xfrm>
            <a:off x="7010400" y="114299"/>
            <a:ext cx="1981200" cy="49173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80" name="Google Shape;380;p58"/>
          <p:cNvSpPr/>
          <p:nvPr/>
        </p:nvSpPr>
        <p:spPr>
          <a:xfrm>
            <a:off x="152400" y="115442"/>
            <a:ext cx="6705600" cy="491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81" name="Google Shape;381;p58"/>
          <p:cNvSpPr txBox="1"/>
          <p:nvPr>
            <p:ph idx="1" type="body"/>
          </p:nvPr>
        </p:nvSpPr>
        <p:spPr>
          <a:xfrm>
            <a:off x="7162800" y="2169208"/>
            <a:ext cx="1600200" cy="12345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300"/>
              </a:spcBef>
              <a:spcAft>
                <a:spcPts val="0"/>
              </a:spcAft>
              <a:buSzPts val="1500"/>
              <a:buNone/>
              <a:defRPr sz="1500">
                <a:solidFill>
                  <a:schemeClr val="lt2"/>
                </a:solidFill>
              </a:defRPr>
            </a:lvl1pPr>
            <a:lvl2pPr indent="-228600" lvl="1" marL="914400" algn="l">
              <a:lnSpc>
                <a:spcPct val="100000"/>
              </a:lnSpc>
              <a:spcBef>
                <a:spcPts val="270"/>
              </a:spcBef>
              <a:spcAft>
                <a:spcPts val="0"/>
              </a:spcAft>
              <a:buSzPts val="1350"/>
              <a:buNone/>
              <a:defRPr sz="1350">
                <a:solidFill>
                  <a:srgbClr val="888888"/>
                </a:solidFill>
              </a:defRPr>
            </a:lvl2pPr>
            <a:lvl3pPr indent="-228600" lvl="2" marL="1371600" algn="l">
              <a:lnSpc>
                <a:spcPct val="100000"/>
              </a:lnSpc>
              <a:spcBef>
                <a:spcPts val="240"/>
              </a:spcBef>
              <a:spcAft>
                <a:spcPts val="0"/>
              </a:spcAft>
              <a:buSzPts val="1200"/>
              <a:buNone/>
              <a:defRPr sz="1200">
                <a:solidFill>
                  <a:srgbClr val="888888"/>
                </a:solidFill>
              </a:defRPr>
            </a:lvl3pPr>
            <a:lvl4pPr indent="-228600" lvl="3" marL="1828800" algn="l">
              <a:lnSpc>
                <a:spcPct val="100000"/>
              </a:lnSpc>
              <a:spcBef>
                <a:spcPts val="210"/>
              </a:spcBef>
              <a:spcAft>
                <a:spcPts val="0"/>
              </a:spcAft>
              <a:buSzPts val="1050"/>
              <a:buNone/>
              <a:defRPr sz="1050">
                <a:solidFill>
                  <a:srgbClr val="888888"/>
                </a:solidFill>
              </a:defRPr>
            </a:lvl4pPr>
            <a:lvl5pPr indent="-228600" lvl="4" marL="2286000" algn="l">
              <a:lnSpc>
                <a:spcPct val="100000"/>
              </a:lnSpc>
              <a:spcBef>
                <a:spcPts val="210"/>
              </a:spcBef>
              <a:spcAft>
                <a:spcPts val="0"/>
              </a:spcAft>
              <a:buSzPts val="1050"/>
              <a:buNone/>
              <a:defRPr sz="1050">
                <a:solidFill>
                  <a:srgbClr val="888888"/>
                </a:solidFill>
              </a:defRPr>
            </a:lvl5pPr>
            <a:lvl6pPr indent="-228600" lvl="5" marL="2743200" algn="l">
              <a:lnSpc>
                <a:spcPct val="100000"/>
              </a:lnSpc>
              <a:spcBef>
                <a:spcPts val="210"/>
              </a:spcBef>
              <a:spcAft>
                <a:spcPts val="0"/>
              </a:spcAft>
              <a:buSzPts val="1050"/>
              <a:buNone/>
              <a:defRPr sz="1050">
                <a:solidFill>
                  <a:srgbClr val="888888"/>
                </a:solidFill>
              </a:defRPr>
            </a:lvl6pPr>
            <a:lvl7pPr indent="-228600" lvl="6" marL="3200400" algn="l">
              <a:lnSpc>
                <a:spcPct val="100000"/>
              </a:lnSpc>
              <a:spcBef>
                <a:spcPts val="210"/>
              </a:spcBef>
              <a:spcAft>
                <a:spcPts val="0"/>
              </a:spcAft>
              <a:buSzPts val="1050"/>
              <a:buNone/>
              <a:defRPr sz="1050">
                <a:solidFill>
                  <a:srgbClr val="888888"/>
                </a:solidFill>
              </a:defRPr>
            </a:lvl7pPr>
            <a:lvl8pPr indent="-228600" lvl="7" marL="3657600" algn="l">
              <a:lnSpc>
                <a:spcPct val="100000"/>
              </a:lnSpc>
              <a:spcBef>
                <a:spcPts val="210"/>
              </a:spcBef>
              <a:spcAft>
                <a:spcPts val="0"/>
              </a:spcAft>
              <a:buSzPts val="1050"/>
              <a:buNone/>
              <a:defRPr sz="1050">
                <a:solidFill>
                  <a:srgbClr val="888888"/>
                </a:solidFill>
              </a:defRPr>
            </a:lvl8pPr>
            <a:lvl9pPr indent="-228600" lvl="8" marL="4114800" algn="l">
              <a:lnSpc>
                <a:spcPct val="100000"/>
              </a:lnSpc>
              <a:spcBef>
                <a:spcPts val="210"/>
              </a:spcBef>
              <a:spcAft>
                <a:spcPts val="0"/>
              </a:spcAft>
              <a:buSzPts val="1050"/>
              <a:buNone/>
              <a:defRPr sz="1050">
                <a:solidFill>
                  <a:srgbClr val="888888"/>
                </a:solidFill>
              </a:defRPr>
            </a:lvl9pPr>
          </a:lstStyle>
          <a:p/>
        </p:txBody>
      </p:sp>
      <p:sp>
        <p:nvSpPr>
          <p:cNvPr id="382" name="Google Shape;382;p58"/>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 name="Google Shape;383;p58"/>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384" name="Google Shape;384;p58"/>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5" name="Google Shape;385;p58"/>
          <p:cNvSpPr txBox="1"/>
          <p:nvPr>
            <p:ph type="title"/>
          </p:nvPr>
        </p:nvSpPr>
        <p:spPr>
          <a:xfrm>
            <a:off x="381000" y="2169208"/>
            <a:ext cx="6324600" cy="12345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Clr>
                <a:schemeClr val="lt1"/>
              </a:buClr>
              <a:buSzPts val="3150"/>
              <a:buFont typeface="Libre Franklin Medium"/>
              <a:buNone/>
              <a:defRPr sz="31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6" name="Shape 386"/>
        <p:cNvGrpSpPr/>
        <p:nvPr/>
      </p:nvGrpSpPr>
      <p:grpSpPr>
        <a:xfrm>
          <a:off x="0" y="0"/>
          <a:ext cx="0" cy="0"/>
          <a:chOff x="0" y="0"/>
          <a:chExt cx="0" cy="0"/>
        </a:xfrm>
      </p:grpSpPr>
      <p:sp>
        <p:nvSpPr>
          <p:cNvPr id="387" name="Google Shape;387;p59"/>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8" name="Google Shape;388;p59"/>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9" name="Google Shape;389;p59"/>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390" name="Google Shape;390;p59"/>
          <p:cNvSpPr txBox="1"/>
          <p:nvPr>
            <p:ph type="title"/>
          </p:nvPr>
        </p:nvSpPr>
        <p:spPr>
          <a:xfrm>
            <a:off x="381000" y="266885"/>
            <a:ext cx="8381400" cy="790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1" name="Shape 391"/>
        <p:cNvGrpSpPr/>
        <p:nvPr/>
      </p:nvGrpSpPr>
      <p:grpSpPr>
        <a:xfrm>
          <a:off x="0" y="0"/>
          <a:ext cx="0" cy="0"/>
          <a:chOff x="0" y="0"/>
          <a:chExt cx="0" cy="0"/>
        </a:xfrm>
      </p:grpSpPr>
      <p:sp>
        <p:nvSpPr>
          <p:cNvPr id="392" name="Google Shape;392;p60"/>
          <p:cNvSpPr/>
          <p:nvPr/>
        </p:nvSpPr>
        <p:spPr>
          <a:xfrm>
            <a:off x="152400" y="113189"/>
            <a:ext cx="8831700" cy="49173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93" name="Google Shape;393;p60"/>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 name="Google Shape;394;p60"/>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5" name="Google Shape;395;p60"/>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6" name="Shape 396"/>
        <p:cNvGrpSpPr/>
        <p:nvPr/>
      </p:nvGrpSpPr>
      <p:grpSpPr>
        <a:xfrm>
          <a:off x="0" y="0"/>
          <a:ext cx="0" cy="0"/>
          <a:chOff x="0" y="0"/>
          <a:chExt cx="0" cy="0"/>
        </a:xfrm>
      </p:grpSpPr>
      <p:sp>
        <p:nvSpPr>
          <p:cNvPr id="397" name="Google Shape;397;p61"/>
          <p:cNvSpPr/>
          <p:nvPr/>
        </p:nvSpPr>
        <p:spPr>
          <a:xfrm>
            <a:off x="0" y="0"/>
            <a:ext cx="91440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98" name="Google Shape;398;p61"/>
          <p:cNvSpPr/>
          <p:nvPr/>
        </p:nvSpPr>
        <p:spPr>
          <a:xfrm>
            <a:off x="7010400" y="113157"/>
            <a:ext cx="1981200" cy="4917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99" name="Google Shape;399;p61"/>
          <p:cNvSpPr/>
          <p:nvPr/>
        </p:nvSpPr>
        <p:spPr>
          <a:xfrm>
            <a:off x="152400" y="114300"/>
            <a:ext cx="6705600" cy="491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400" name="Google Shape;400;p61"/>
          <p:cNvSpPr txBox="1"/>
          <p:nvPr>
            <p:ph idx="1" type="body"/>
          </p:nvPr>
        </p:nvSpPr>
        <p:spPr>
          <a:xfrm>
            <a:off x="609600" y="228601"/>
            <a:ext cx="5867400" cy="43899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SzPts val="2400"/>
              <a:buChar char="◼"/>
              <a:defRPr sz="2400"/>
            </a:lvl1pPr>
            <a:lvl2pPr indent="-361950" lvl="1" marL="914400" algn="l">
              <a:lnSpc>
                <a:spcPct val="100000"/>
              </a:lnSpc>
              <a:spcBef>
                <a:spcPts val="420"/>
              </a:spcBef>
              <a:spcAft>
                <a:spcPts val="0"/>
              </a:spcAft>
              <a:buSzPts val="2100"/>
              <a:buChar char="▪"/>
              <a:defRPr sz="2100"/>
            </a:lvl2pPr>
            <a:lvl3pPr indent="-342900" lvl="2" marL="1371600" algn="l">
              <a:lnSpc>
                <a:spcPct val="100000"/>
              </a:lnSpc>
              <a:spcBef>
                <a:spcPts val="360"/>
              </a:spcBef>
              <a:spcAft>
                <a:spcPts val="0"/>
              </a:spcAft>
              <a:buSzPts val="1800"/>
              <a:buChar char="▪"/>
              <a:defRPr sz="1800"/>
            </a:lvl3pPr>
            <a:lvl4pPr indent="-323850" lvl="3" marL="1828800" algn="l">
              <a:lnSpc>
                <a:spcPct val="100000"/>
              </a:lnSpc>
              <a:spcBef>
                <a:spcPts val="300"/>
              </a:spcBef>
              <a:spcAft>
                <a:spcPts val="0"/>
              </a:spcAft>
              <a:buSzPts val="1500"/>
              <a:buChar char="▪"/>
              <a:defRPr sz="1500"/>
            </a:lvl4pPr>
            <a:lvl5pPr indent="-323850" lvl="4" marL="2286000" algn="l">
              <a:lnSpc>
                <a:spcPct val="100000"/>
              </a:lnSpc>
              <a:spcBef>
                <a:spcPts val="300"/>
              </a:spcBef>
              <a:spcAft>
                <a:spcPts val="0"/>
              </a:spcAft>
              <a:buSzPts val="1500"/>
              <a:buChar char="▪"/>
              <a:defRPr sz="1500"/>
            </a:lvl5pPr>
            <a:lvl6pPr indent="-323850" lvl="5" marL="2743200" algn="l">
              <a:lnSpc>
                <a:spcPct val="100000"/>
              </a:lnSpc>
              <a:spcBef>
                <a:spcPts val="300"/>
              </a:spcBef>
              <a:spcAft>
                <a:spcPts val="0"/>
              </a:spcAft>
              <a:buSzPts val="1500"/>
              <a:buChar char="▪"/>
              <a:defRPr sz="1500"/>
            </a:lvl6pPr>
            <a:lvl7pPr indent="-323850" lvl="6" marL="3200400" algn="l">
              <a:lnSpc>
                <a:spcPct val="100000"/>
              </a:lnSpc>
              <a:spcBef>
                <a:spcPts val="300"/>
              </a:spcBef>
              <a:spcAft>
                <a:spcPts val="0"/>
              </a:spcAft>
              <a:buSzPts val="1500"/>
              <a:buChar char="▪"/>
              <a:defRPr sz="1500"/>
            </a:lvl7pPr>
            <a:lvl8pPr indent="-323850" lvl="7" marL="3657600" algn="l">
              <a:lnSpc>
                <a:spcPct val="100000"/>
              </a:lnSpc>
              <a:spcBef>
                <a:spcPts val="300"/>
              </a:spcBef>
              <a:spcAft>
                <a:spcPts val="0"/>
              </a:spcAft>
              <a:buSzPts val="1500"/>
              <a:buChar char="▪"/>
              <a:defRPr sz="1500"/>
            </a:lvl8pPr>
            <a:lvl9pPr indent="-323850" lvl="8" marL="4114800" algn="l">
              <a:lnSpc>
                <a:spcPct val="100000"/>
              </a:lnSpc>
              <a:spcBef>
                <a:spcPts val="300"/>
              </a:spcBef>
              <a:spcAft>
                <a:spcPts val="0"/>
              </a:spcAft>
              <a:buSzPts val="1500"/>
              <a:buChar char="▪"/>
              <a:defRPr sz="1500"/>
            </a:lvl9pPr>
          </a:lstStyle>
          <a:p/>
        </p:txBody>
      </p:sp>
      <p:sp>
        <p:nvSpPr>
          <p:cNvPr id="401" name="Google Shape;401;p61"/>
          <p:cNvSpPr txBox="1"/>
          <p:nvPr>
            <p:ph idx="2" type="body"/>
          </p:nvPr>
        </p:nvSpPr>
        <p:spPr>
          <a:xfrm>
            <a:off x="7159752" y="1597914"/>
            <a:ext cx="1673400" cy="2112300"/>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210"/>
              </a:spcBef>
              <a:spcAft>
                <a:spcPts val="0"/>
              </a:spcAft>
              <a:buSzPts val="1050"/>
              <a:buNone/>
              <a:defRPr sz="1050">
                <a:solidFill>
                  <a:srgbClr val="FFFFFF"/>
                </a:solidFill>
              </a:defRPr>
            </a:lvl1pPr>
            <a:lvl2pPr indent="-228600" lvl="1" marL="914400" algn="l">
              <a:lnSpc>
                <a:spcPct val="100000"/>
              </a:lnSpc>
              <a:spcBef>
                <a:spcPts val="180"/>
              </a:spcBef>
              <a:spcAft>
                <a:spcPts val="0"/>
              </a:spcAft>
              <a:buSzPts val="900"/>
              <a:buNone/>
              <a:defRPr sz="900"/>
            </a:lvl2pPr>
            <a:lvl3pPr indent="-228600" lvl="2" marL="1371600" algn="l">
              <a:lnSpc>
                <a:spcPct val="100000"/>
              </a:lnSpc>
              <a:spcBef>
                <a:spcPts val="150"/>
              </a:spcBef>
              <a:spcAft>
                <a:spcPts val="0"/>
              </a:spcAft>
              <a:buSzPts val="750"/>
              <a:buNone/>
              <a:defRPr sz="750"/>
            </a:lvl3pPr>
            <a:lvl4pPr indent="-228600" lvl="3" marL="1828800" algn="l">
              <a:lnSpc>
                <a:spcPct val="100000"/>
              </a:lnSpc>
              <a:spcBef>
                <a:spcPts val="135"/>
              </a:spcBef>
              <a:spcAft>
                <a:spcPts val="0"/>
              </a:spcAft>
              <a:buSzPts val="675"/>
              <a:buNone/>
              <a:defRPr sz="675"/>
            </a:lvl4pPr>
            <a:lvl5pPr indent="-228600" lvl="4" marL="2286000" algn="l">
              <a:lnSpc>
                <a:spcPct val="100000"/>
              </a:lnSpc>
              <a:spcBef>
                <a:spcPts val="135"/>
              </a:spcBef>
              <a:spcAft>
                <a:spcPts val="0"/>
              </a:spcAft>
              <a:buSzPts val="675"/>
              <a:buNone/>
              <a:defRPr sz="675"/>
            </a:lvl5pPr>
            <a:lvl6pPr indent="-228600" lvl="5" marL="2743200" algn="l">
              <a:lnSpc>
                <a:spcPct val="100000"/>
              </a:lnSpc>
              <a:spcBef>
                <a:spcPts val="135"/>
              </a:spcBef>
              <a:spcAft>
                <a:spcPts val="0"/>
              </a:spcAft>
              <a:buSzPts val="675"/>
              <a:buNone/>
              <a:defRPr sz="675"/>
            </a:lvl6pPr>
            <a:lvl7pPr indent="-228600" lvl="6" marL="3200400" algn="l">
              <a:lnSpc>
                <a:spcPct val="100000"/>
              </a:lnSpc>
              <a:spcBef>
                <a:spcPts val="135"/>
              </a:spcBef>
              <a:spcAft>
                <a:spcPts val="0"/>
              </a:spcAft>
              <a:buSzPts val="675"/>
              <a:buNone/>
              <a:defRPr sz="675"/>
            </a:lvl7pPr>
            <a:lvl8pPr indent="-228600" lvl="7" marL="3657600" algn="l">
              <a:lnSpc>
                <a:spcPct val="100000"/>
              </a:lnSpc>
              <a:spcBef>
                <a:spcPts val="135"/>
              </a:spcBef>
              <a:spcAft>
                <a:spcPts val="0"/>
              </a:spcAft>
              <a:buSzPts val="675"/>
              <a:buNone/>
              <a:defRPr sz="675"/>
            </a:lvl8pPr>
            <a:lvl9pPr indent="-228600" lvl="8" marL="4114800" algn="l">
              <a:lnSpc>
                <a:spcPct val="100000"/>
              </a:lnSpc>
              <a:spcBef>
                <a:spcPts val="135"/>
              </a:spcBef>
              <a:spcAft>
                <a:spcPts val="0"/>
              </a:spcAft>
              <a:buSzPts val="675"/>
              <a:buNone/>
              <a:defRPr sz="675"/>
            </a:lvl9pPr>
          </a:lstStyle>
          <a:p/>
        </p:txBody>
      </p:sp>
      <p:sp>
        <p:nvSpPr>
          <p:cNvPr id="402" name="Google Shape;402;p61"/>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3" name="Google Shape;403;p61"/>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4" name="Google Shape;404;p61"/>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rgbClr val="FFFFFF"/>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405" name="Google Shape;405;p61"/>
          <p:cNvSpPr txBox="1"/>
          <p:nvPr>
            <p:ph type="title"/>
          </p:nvPr>
        </p:nvSpPr>
        <p:spPr>
          <a:xfrm>
            <a:off x="7159752" y="342900"/>
            <a:ext cx="1675800" cy="1255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1500"/>
              <a:buFont typeface="Libre Franklin Medium"/>
              <a:buNone/>
              <a:defRPr sz="1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06" name="Shape 406"/>
        <p:cNvGrpSpPr/>
        <p:nvPr/>
      </p:nvGrpSpPr>
      <p:grpSpPr>
        <a:xfrm>
          <a:off x="0" y="0"/>
          <a:ext cx="0" cy="0"/>
          <a:chOff x="0" y="0"/>
          <a:chExt cx="0" cy="0"/>
        </a:xfrm>
      </p:grpSpPr>
      <p:sp>
        <p:nvSpPr>
          <p:cNvPr id="407" name="Google Shape;407;p62"/>
          <p:cNvSpPr/>
          <p:nvPr/>
        </p:nvSpPr>
        <p:spPr>
          <a:xfrm>
            <a:off x="0" y="0"/>
            <a:ext cx="91440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408" name="Google Shape;408;p62"/>
          <p:cNvSpPr/>
          <p:nvPr/>
        </p:nvSpPr>
        <p:spPr>
          <a:xfrm>
            <a:off x="7010400" y="113157"/>
            <a:ext cx="1981200" cy="49173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409" name="Google Shape;409;p62"/>
          <p:cNvSpPr/>
          <p:nvPr>
            <p:ph idx="2" type="pic"/>
          </p:nvPr>
        </p:nvSpPr>
        <p:spPr>
          <a:xfrm>
            <a:off x="152400" y="114300"/>
            <a:ext cx="6705600" cy="4914900"/>
          </a:xfrm>
          <a:prstGeom prst="rect">
            <a:avLst/>
          </a:prstGeom>
          <a:noFill/>
          <a:ln>
            <a:noFill/>
          </a:ln>
        </p:spPr>
      </p:sp>
      <p:sp>
        <p:nvSpPr>
          <p:cNvPr id="410" name="Google Shape;410;p62"/>
          <p:cNvSpPr txBox="1"/>
          <p:nvPr>
            <p:ph idx="1" type="body"/>
          </p:nvPr>
        </p:nvSpPr>
        <p:spPr>
          <a:xfrm>
            <a:off x="7162800" y="1600200"/>
            <a:ext cx="1676400" cy="2229000"/>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210"/>
              </a:spcBef>
              <a:spcAft>
                <a:spcPts val="0"/>
              </a:spcAft>
              <a:buSzPts val="1050"/>
              <a:buNone/>
              <a:defRPr sz="1050">
                <a:solidFill>
                  <a:schemeClr val="lt1"/>
                </a:solidFill>
              </a:defRPr>
            </a:lvl1pPr>
            <a:lvl2pPr indent="-228600" lvl="1" marL="914400" algn="l">
              <a:lnSpc>
                <a:spcPct val="100000"/>
              </a:lnSpc>
              <a:spcBef>
                <a:spcPts val="180"/>
              </a:spcBef>
              <a:spcAft>
                <a:spcPts val="0"/>
              </a:spcAft>
              <a:buSzPts val="900"/>
              <a:buNone/>
              <a:defRPr sz="900"/>
            </a:lvl2pPr>
            <a:lvl3pPr indent="-228600" lvl="2" marL="1371600" algn="l">
              <a:lnSpc>
                <a:spcPct val="100000"/>
              </a:lnSpc>
              <a:spcBef>
                <a:spcPts val="150"/>
              </a:spcBef>
              <a:spcAft>
                <a:spcPts val="0"/>
              </a:spcAft>
              <a:buSzPts val="750"/>
              <a:buNone/>
              <a:defRPr sz="750"/>
            </a:lvl3pPr>
            <a:lvl4pPr indent="-228600" lvl="3" marL="1828800" algn="l">
              <a:lnSpc>
                <a:spcPct val="100000"/>
              </a:lnSpc>
              <a:spcBef>
                <a:spcPts val="135"/>
              </a:spcBef>
              <a:spcAft>
                <a:spcPts val="0"/>
              </a:spcAft>
              <a:buSzPts val="675"/>
              <a:buNone/>
              <a:defRPr sz="675"/>
            </a:lvl4pPr>
            <a:lvl5pPr indent="-228600" lvl="4" marL="2286000" algn="l">
              <a:lnSpc>
                <a:spcPct val="100000"/>
              </a:lnSpc>
              <a:spcBef>
                <a:spcPts val="135"/>
              </a:spcBef>
              <a:spcAft>
                <a:spcPts val="0"/>
              </a:spcAft>
              <a:buSzPts val="675"/>
              <a:buNone/>
              <a:defRPr sz="675"/>
            </a:lvl5pPr>
            <a:lvl6pPr indent="-228600" lvl="5" marL="2743200" algn="l">
              <a:lnSpc>
                <a:spcPct val="100000"/>
              </a:lnSpc>
              <a:spcBef>
                <a:spcPts val="135"/>
              </a:spcBef>
              <a:spcAft>
                <a:spcPts val="0"/>
              </a:spcAft>
              <a:buSzPts val="675"/>
              <a:buNone/>
              <a:defRPr sz="675"/>
            </a:lvl6pPr>
            <a:lvl7pPr indent="-228600" lvl="6" marL="3200400" algn="l">
              <a:lnSpc>
                <a:spcPct val="100000"/>
              </a:lnSpc>
              <a:spcBef>
                <a:spcPts val="135"/>
              </a:spcBef>
              <a:spcAft>
                <a:spcPts val="0"/>
              </a:spcAft>
              <a:buSzPts val="675"/>
              <a:buNone/>
              <a:defRPr sz="675"/>
            </a:lvl7pPr>
            <a:lvl8pPr indent="-228600" lvl="7" marL="3657600" algn="l">
              <a:lnSpc>
                <a:spcPct val="100000"/>
              </a:lnSpc>
              <a:spcBef>
                <a:spcPts val="135"/>
              </a:spcBef>
              <a:spcAft>
                <a:spcPts val="0"/>
              </a:spcAft>
              <a:buSzPts val="675"/>
              <a:buNone/>
              <a:defRPr sz="675"/>
            </a:lvl8pPr>
            <a:lvl9pPr indent="-228600" lvl="8" marL="4114800" algn="l">
              <a:lnSpc>
                <a:spcPct val="100000"/>
              </a:lnSpc>
              <a:spcBef>
                <a:spcPts val="135"/>
              </a:spcBef>
              <a:spcAft>
                <a:spcPts val="0"/>
              </a:spcAft>
              <a:buSzPts val="675"/>
              <a:buNone/>
              <a:defRPr sz="675"/>
            </a:lvl9pPr>
          </a:lstStyle>
          <a:p/>
        </p:txBody>
      </p:sp>
      <p:sp>
        <p:nvSpPr>
          <p:cNvPr id="411" name="Google Shape;411;p62"/>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2" name="Google Shape;412;p62"/>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3" name="Google Shape;413;p62"/>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
        <p:nvSpPr>
          <p:cNvPr id="414" name="Google Shape;414;p62"/>
          <p:cNvSpPr txBox="1"/>
          <p:nvPr>
            <p:ph type="title"/>
          </p:nvPr>
        </p:nvSpPr>
        <p:spPr>
          <a:xfrm>
            <a:off x="7162800" y="345186"/>
            <a:ext cx="1676400" cy="1255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500"/>
              <a:buFont typeface="Libre Franklin Medium"/>
              <a:buNone/>
              <a:defRPr sz="15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15" name="Shape 415"/>
        <p:cNvGrpSpPr/>
        <p:nvPr/>
      </p:nvGrpSpPr>
      <p:grpSpPr>
        <a:xfrm>
          <a:off x="0" y="0"/>
          <a:ext cx="0" cy="0"/>
          <a:chOff x="0" y="0"/>
          <a:chExt cx="0" cy="0"/>
        </a:xfrm>
      </p:grpSpPr>
      <p:sp>
        <p:nvSpPr>
          <p:cNvPr id="416" name="Google Shape;416;p63"/>
          <p:cNvSpPr txBox="1"/>
          <p:nvPr>
            <p:ph type="title"/>
          </p:nvPr>
        </p:nvSpPr>
        <p:spPr>
          <a:xfrm>
            <a:off x="381000" y="266885"/>
            <a:ext cx="8381400" cy="790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p63"/>
          <p:cNvSpPr txBox="1"/>
          <p:nvPr>
            <p:ph idx="1" type="body"/>
          </p:nvPr>
        </p:nvSpPr>
        <p:spPr>
          <a:xfrm rot="5400000">
            <a:off x="2932292" y="-1261897"/>
            <a:ext cx="3305400" cy="8407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18" name="Google Shape;418;p63"/>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9" name="Google Shape;419;p63"/>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0" name="Google Shape;420;p63"/>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21" name="Shape 421"/>
        <p:cNvGrpSpPr/>
        <p:nvPr/>
      </p:nvGrpSpPr>
      <p:grpSpPr>
        <a:xfrm>
          <a:off x="0" y="0"/>
          <a:ext cx="0" cy="0"/>
          <a:chOff x="0" y="0"/>
          <a:chExt cx="0" cy="0"/>
        </a:xfrm>
      </p:grpSpPr>
      <p:sp>
        <p:nvSpPr>
          <p:cNvPr id="422" name="Google Shape;422;p64"/>
          <p:cNvSpPr/>
          <p:nvPr/>
        </p:nvSpPr>
        <p:spPr>
          <a:xfrm>
            <a:off x="152400" y="110489"/>
            <a:ext cx="6705600" cy="49173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423" name="Google Shape;423;p64"/>
          <p:cNvSpPr/>
          <p:nvPr/>
        </p:nvSpPr>
        <p:spPr>
          <a:xfrm>
            <a:off x="7010400" y="110489"/>
            <a:ext cx="1956000" cy="49173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424" name="Google Shape;424;p64"/>
          <p:cNvSpPr txBox="1"/>
          <p:nvPr>
            <p:ph type="title"/>
          </p:nvPr>
        </p:nvSpPr>
        <p:spPr>
          <a:xfrm rot="5400000">
            <a:off x="5806650" y="1562130"/>
            <a:ext cx="4388700" cy="1676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5" name="Google Shape;425;p64"/>
          <p:cNvSpPr txBox="1"/>
          <p:nvPr>
            <p:ph idx="1" type="body"/>
          </p:nvPr>
        </p:nvSpPr>
        <p:spPr>
          <a:xfrm rot="5400000">
            <a:off x="1272750" y="-609570"/>
            <a:ext cx="43887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26" name="Google Shape;426;p64"/>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7" name="Google Shape;427;p64"/>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8" name="Google Shape;428;p64"/>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lt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hart" type="chart">
  <p:cSld name="CHART">
    <p:spTree>
      <p:nvGrpSpPr>
        <p:cNvPr id="429" name="Shape 429"/>
        <p:cNvGrpSpPr/>
        <p:nvPr/>
      </p:nvGrpSpPr>
      <p:grpSpPr>
        <a:xfrm>
          <a:off x="0" y="0"/>
          <a:ext cx="0" cy="0"/>
          <a:chOff x="0" y="0"/>
          <a:chExt cx="0" cy="0"/>
        </a:xfrm>
      </p:grpSpPr>
      <p:sp>
        <p:nvSpPr>
          <p:cNvPr id="430" name="Google Shape;430;p6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800"/>
              <a:buFont typeface="Libre Franklin Medium"/>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1" name="Google Shape;431;p65"/>
          <p:cNvSpPr/>
          <p:nvPr>
            <p:ph idx="2" type="chart"/>
          </p:nvPr>
        </p:nvSpPr>
        <p:spPr>
          <a:xfrm>
            <a:off x="457200" y="1200153"/>
            <a:ext cx="8229600" cy="33945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480"/>
              </a:spcBef>
              <a:spcAft>
                <a:spcPts val="0"/>
              </a:spcAft>
              <a:buClr>
                <a:schemeClr val="dk1"/>
              </a:buClr>
              <a:buSzPts val="3200"/>
              <a:buFont typeface="Arial"/>
              <a:buChar char="•"/>
              <a:defRPr b="0" i="0" sz="2400" u="none" cap="none" strike="noStrike">
                <a:solidFill>
                  <a:schemeClr val="dk1"/>
                </a:solidFill>
                <a:latin typeface="Calibri"/>
                <a:ea typeface="Calibri"/>
                <a:cs typeface="Calibri"/>
                <a:sym typeface="Calibri"/>
              </a:defRPr>
            </a:lvl1pPr>
            <a:lvl2pPr lvl="1" marR="0" algn="l">
              <a:lnSpc>
                <a:spcPct val="100000"/>
              </a:lnSpc>
              <a:spcBef>
                <a:spcPts val="420"/>
              </a:spcBef>
              <a:spcAft>
                <a:spcPts val="0"/>
              </a:spcAft>
              <a:buClr>
                <a:schemeClr val="dk1"/>
              </a:buClr>
              <a:buSzPts val="2800"/>
              <a:buFont typeface="Arial"/>
              <a:buChar char="–"/>
              <a:defRPr b="0" i="0" sz="2100" u="none" cap="none" strike="noStrike">
                <a:solidFill>
                  <a:schemeClr val="dk1"/>
                </a:solidFill>
                <a:latin typeface="Calibri"/>
                <a:ea typeface="Calibri"/>
                <a:cs typeface="Calibri"/>
                <a:sym typeface="Calibri"/>
              </a:defRPr>
            </a:lvl2pPr>
            <a:lvl3pPr lvl="2" marR="0" algn="l">
              <a:lnSpc>
                <a:spcPct val="100000"/>
              </a:lnSpc>
              <a:spcBef>
                <a:spcPts val="360"/>
              </a:spcBef>
              <a:spcAft>
                <a:spcPts val="0"/>
              </a:spcAft>
              <a:buClr>
                <a:schemeClr val="dk1"/>
              </a:buClr>
              <a:buSzPts val="2400"/>
              <a:buFont typeface="Arial"/>
              <a:buChar char="•"/>
              <a:defRPr b="0" i="0" sz="1800" u="none" cap="none" strike="noStrike">
                <a:solidFill>
                  <a:schemeClr val="dk1"/>
                </a:solidFill>
                <a:latin typeface="Calibri"/>
                <a:ea typeface="Calibri"/>
                <a:cs typeface="Calibri"/>
                <a:sym typeface="Calibri"/>
              </a:defRPr>
            </a:lvl3pPr>
            <a:lvl4pPr lvl="3"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4pPr>
            <a:lvl5pPr lvl="4"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5pPr>
            <a:lvl6pPr lvl="5"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6pPr>
            <a:lvl7pPr lvl="6"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7pPr>
            <a:lvl8pPr lvl="7"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8pPr>
            <a:lvl9pPr lvl="8" marR="0" algn="l">
              <a:lnSpc>
                <a:spcPct val="100000"/>
              </a:lnSpc>
              <a:spcBef>
                <a:spcPts val="300"/>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9pPr>
          </a:lstStyle>
          <a:p/>
        </p:txBody>
      </p:sp>
      <p:sp>
        <p:nvSpPr>
          <p:cNvPr id="432" name="Google Shape;432;p65"/>
          <p:cNvSpPr txBox="1"/>
          <p:nvPr>
            <p:ph idx="10" type="dt"/>
          </p:nvPr>
        </p:nvSpPr>
        <p:spPr>
          <a:xfrm>
            <a:off x="457201" y="4767266"/>
            <a:ext cx="2133600" cy="273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888888"/>
              </a:buClr>
              <a:buSzPts val="1200"/>
              <a:buFont typeface="Arial"/>
              <a:buNone/>
              <a:defRPr/>
            </a:lvl1pPr>
            <a:lvl2pPr lvl="1" algn="l">
              <a:lnSpc>
                <a:spcPct val="100000"/>
              </a:lnSpc>
              <a:spcBef>
                <a:spcPts val="0"/>
              </a:spcBef>
              <a:spcAft>
                <a:spcPts val="0"/>
              </a:spcAft>
              <a:buClr>
                <a:schemeClr val="dk1"/>
              </a:buClr>
              <a:buSzPts val="1800"/>
              <a:buFont typeface="Libre Franklin Medium"/>
              <a:buNone/>
              <a:defRPr/>
            </a:lvl2pPr>
            <a:lvl3pPr lvl="2" algn="l">
              <a:lnSpc>
                <a:spcPct val="100000"/>
              </a:lnSpc>
              <a:spcBef>
                <a:spcPts val="0"/>
              </a:spcBef>
              <a:spcAft>
                <a:spcPts val="0"/>
              </a:spcAft>
              <a:buClr>
                <a:schemeClr val="dk1"/>
              </a:buClr>
              <a:buSzPts val="1800"/>
              <a:buFont typeface="Libre Franklin Medium"/>
              <a:buNone/>
              <a:defRPr/>
            </a:lvl3pPr>
            <a:lvl4pPr lvl="3" algn="l">
              <a:lnSpc>
                <a:spcPct val="100000"/>
              </a:lnSpc>
              <a:spcBef>
                <a:spcPts val="0"/>
              </a:spcBef>
              <a:spcAft>
                <a:spcPts val="0"/>
              </a:spcAft>
              <a:buClr>
                <a:schemeClr val="dk1"/>
              </a:buClr>
              <a:buSzPts val="1800"/>
              <a:buFont typeface="Libre Franklin Medium"/>
              <a:buNone/>
              <a:defRPr/>
            </a:lvl4pPr>
            <a:lvl5pPr lvl="4" algn="l">
              <a:lnSpc>
                <a:spcPct val="100000"/>
              </a:lnSpc>
              <a:spcBef>
                <a:spcPts val="0"/>
              </a:spcBef>
              <a:spcAft>
                <a:spcPts val="0"/>
              </a:spcAft>
              <a:buClr>
                <a:schemeClr val="dk1"/>
              </a:buClr>
              <a:buSzPts val="1800"/>
              <a:buFont typeface="Libre Franklin Medium"/>
              <a:buNone/>
              <a:defRPr/>
            </a:lvl5pPr>
            <a:lvl6pPr lvl="5" algn="l">
              <a:lnSpc>
                <a:spcPct val="100000"/>
              </a:lnSpc>
              <a:spcBef>
                <a:spcPts val="0"/>
              </a:spcBef>
              <a:spcAft>
                <a:spcPts val="0"/>
              </a:spcAft>
              <a:buClr>
                <a:schemeClr val="dk1"/>
              </a:buClr>
              <a:buSzPts val="1800"/>
              <a:buFont typeface="Libre Franklin Medium"/>
              <a:buNone/>
              <a:defRPr/>
            </a:lvl6pPr>
            <a:lvl7pPr lvl="6" algn="l">
              <a:lnSpc>
                <a:spcPct val="100000"/>
              </a:lnSpc>
              <a:spcBef>
                <a:spcPts val="0"/>
              </a:spcBef>
              <a:spcAft>
                <a:spcPts val="0"/>
              </a:spcAft>
              <a:buClr>
                <a:schemeClr val="dk1"/>
              </a:buClr>
              <a:buSzPts val="1800"/>
              <a:buFont typeface="Libre Franklin Medium"/>
              <a:buNone/>
              <a:defRPr/>
            </a:lvl7pPr>
            <a:lvl8pPr lvl="7" algn="l">
              <a:lnSpc>
                <a:spcPct val="100000"/>
              </a:lnSpc>
              <a:spcBef>
                <a:spcPts val="0"/>
              </a:spcBef>
              <a:spcAft>
                <a:spcPts val="0"/>
              </a:spcAft>
              <a:buClr>
                <a:schemeClr val="dk1"/>
              </a:buClr>
              <a:buSzPts val="1800"/>
              <a:buFont typeface="Libre Franklin Medium"/>
              <a:buNone/>
              <a:defRPr/>
            </a:lvl8pPr>
            <a:lvl9pPr lvl="8" algn="l">
              <a:lnSpc>
                <a:spcPct val="100000"/>
              </a:lnSpc>
              <a:spcBef>
                <a:spcPts val="0"/>
              </a:spcBef>
              <a:spcAft>
                <a:spcPts val="0"/>
              </a:spcAft>
              <a:buClr>
                <a:schemeClr val="dk1"/>
              </a:buClr>
              <a:buSzPts val="1800"/>
              <a:buFont typeface="Libre Franklin Medium"/>
              <a:buNone/>
              <a:defRPr/>
            </a:lvl9pPr>
          </a:lstStyle>
          <a:p/>
        </p:txBody>
      </p:sp>
      <p:sp>
        <p:nvSpPr>
          <p:cNvPr id="433" name="Google Shape;433;p65"/>
          <p:cNvSpPr txBox="1"/>
          <p:nvPr>
            <p:ph idx="11" type="ftr"/>
          </p:nvPr>
        </p:nvSpPr>
        <p:spPr>
          <a:xfrm>
            <a:off x="3124200" y="4767266"/>
            <a:ext cx="2895600" cy="273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rgbClr val="888888"/>
              </a:buClr>
              <a:buSzPts val="1200"/>
              <a:buFont typeface="Arial"/>
              <a:buNone/>
              <a:defRPr/>
            </a:lvl1pPr>
            <a:lvl2pPr lvl="1" algn="l">
              <a:lnSpc>
                <a:spcPct val="100000"/>
              </a:lnSpc>
              <a:spcBef>
                <a:spcPts val="0"/>
              </a:spcBef>
              <a:spcAft>
                <a:spcPts val="0"/>
              </a:spcAft>
              <a:buClr>
                <a:schemeClr val="dk1"/>
              </a:buClr>
              <a:buSzPts val="1800"/>
              <a:buFont typeface="Libre Franklin Medium"/>
              <a:buNone/>
              <a:defRPr/>
            </a:lvl2pPr>
            <a:lvl3pPr lvl="2" algn="l">
              <a:lnSpc>
                <a:spcPct val="100000"/>
              </a:lnSpc>
              <a:spcBef>
                <a:spcPts val="0"/>
              </a:spcBef>
              <a:spcAft>
                <a:spcPts val="0"/>
              </a:spcAft>
              <a:buClr>
                <a:schemeClr val="dk1"/>
              </a:buClr>
              <a:buSzPts val="1800"/>
              <a:buFont typeface="Libre Franklin Medium"/>
              <a:buNone/>
              <a:defRPr/>
            </a:lvl3pPr>
            <a:lvl4pPr lvl="3" algn="l">
              <a:lnSpc>
                <a:spcPct val="100000"/>
              </a:lnSpc>
              <a:spcBef>
                <a:spcPts val="0"/>
              </a:spcBef>
              <a:spcAft>
                <a:spcPts val="0"/>
              </a:spcAft>
              <a:buClr>
                <a:schemeClr val="dk1"/>
              </a:buClr>
              <a:buSzPts val="1800"/>
              <a:buFont typeface="Libre Franklin Medium"/>
              <a:buNone/>
              <a:defRPr/>
            </a:lvl4pPr>
            <a:lvl5pPr lvl="4" algn="l">
              <a:lnSpc>
                <a:spcPct val="100000"/>
              </a:lnSpc>
              <a:spcBef>
                <a:spcPts val="0"/>
              </a:spcBef>
              <a:spcAft>
                <a:spcPts val="0"/>
              </a:spcAft>
              <a:buClr>
                <a:schemeClr val="dk1"/>
              </a:buClr>
              <a:buSzPts val="1800"/>
              <a:buFont typeface="Libre Franklin Medium"/>
              <a:buNone/>
              <a:defRPr/>
            </a:lvl5pPr>
            <a:lvl6pPr lvl="5" algn="l">
              <a:lnSpc>
                <a:spcPct val="100000"/>
              </a:lnSpc>
              <a:spcBef>
                <a:spcPts val="0"/>
              </a:spcBef>
              <a:spcAft>
                <a:spcPts val="0"/>
              </a:spcAft>
              <a:buClr>
                <a:schemeClr val="dk1"/>
              </a:buClr>
              <a:buSzPts val="1800"/>
              <a:buFont typeface="Libre Franklin Medium"/>
              <a:buNone/>
              <a:defRPr/>
            </a:lvl6pPr>
            <a:lvl7pPr lvl="6" algn="l">
              <a:lnSpc>
                <a:spcPct val="100000"/>
              </a:lnSpc>
              <a:spcBef>
                <a:spcPts val="0"/>
              </a:spcBef>
              <a:spcAft>
                <a:spcPts val="0"/>
              </a:spcAft>
              <a:buClr>
                <a:schemeClr val="dk1"/>
              </a:buClr>
              <a:buSzPts val="1800"/>
              <a:buFont typeface="Libre Franklin Medium"/>
              <a:buNone/>
              <a:defRPr/>
            </a:lvl7pPr>
            <a:lvl8pPr lvl="7" algn="l">
              <a:lnSpc>
                <a:spcPct val="100000"/>
              </a:lnSpc>
              <a:spcBef>
                <a:spcPts val="0"/>
              </a:spcBef>
              <a:spcAft>
                <a:spcPts val="0"/>
              </a:spcAft>
              <a:buClr>
                <a:schemeClr val="dk1"/>
              </a:buClr>
              <a:buSzPts val="1800"/>
              <a:buFont typeface="Libre Franklin Medium"/>
              <a:buNone/>
              <a:defRPr/>
            </a:lvl8pPr>
            <a:lvl9pPr lvl="8" algn="l">
              <a:lnSpc>
                <a:spcPct val="100000"/>
              </a:lnSpc>
              <a:spcBef>
                <a:spcPts val="0"/>
              </a:spcBef>
              <a:spcAft>
                <a:spcPts val="0"/>
              </a:spcAft>
              <a:buClr>
                <a:schemeClr val="dk1"/>
              </a:buClr>
              <a:buSzPts val="1800"/>
              <a:buFont typeface="Libre Franklin Medium"/>
              <a:buNone/>
              <a:defRPr/>
            </a:lvl9pPr>
          </a:lstStyle>
          <a:p/>
        </p:txBody>
      </p:sp>
      <p:sp>
        <p:nvSpPr>
          <p:cNvPr id="434" name="Google Shape;434;p65"/>
          <p:cNvSpPr txBox="1"/>
          <p:nvPr>
            <p:ph idx="12" type="sldNum"/>
          </p:nvPr>
        </p:nvSpPr>
        <p:spPr>
          <a:xfrm>
            <a:off x="6553202" y="4767266"/>
            <a:ext cx="2133600" cy="273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5" name="Shape 435"/>
        <p:cNvGrpSpPr/>
        <p:nvPr/>
      </p:nvGrpSpPr>
      <p:grpSpPr>
        <a:xfrm>
          <a:off x="0" y="0"/>
          <a:ext cx="0" cy="0"/>
          <a:chOff x="0" y="0"/>
          <a:chExt cx="0" cy="0"/>
        </a:xfrm>
      </p:grpSpPr>
      <p:sp>
        <p:nvSpPr>
          <p:cNvPr id="436" name="Google Shape;436;p66"/>
          <p:cNvSpPr txBox="1"/>
          <p:nvPr>
            <p:ph type="title"/>
          </p:nvPr>
        </p:nvSpPr>
        <p:spPr>
          <a:xfrm>
            <a:off x="457200" y="205978"/>
            <a:ext cx="8229600" cy="857400"/>
          </a:xfrm>
          <a:prstGeom prst="rect">
            <a:avLst/>
          </a:prstGeom>
          <a:noFill/>
          <a:ln>
            <a:noFill/>
          </a:ln>
          <a:effectLst>
            <a:outerShdw blurRad="25400">
              <a:srgbClr val="000000">
                <a:alpha val="45490"/>
              </a:srgbClr>
            </a:outerShdw>
          </a:effectLst>
        </p:spPr>
        <p:txBody>
          <a:bodyPr anchorCtr="0" anchor="b" bIns="91425" lIns="91425" spcFirstLastPara="1" rIns="91425" wrap="square" tIns="91425">
            <a:normAutofit/>
          </a:bodyPr>
          <a:lstStyle>
            <a:lvl1pPr lvl="0" algn="ctr">
              <a:lnSpc>
                <a:spcPct val="100000"/>
              </a:lnSpc>
              <a:spcBef>
                <a:spcPts val="0"/>
              </a:spcBef>
              <a:spcAft>
                <a:spcPts val="0"/>
              </a:spcAft>
              <a:buClr>
                <a:schemeClr val="lt2"/>
              </a:buClr>
              <a:buSzPts val="40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 name="Google Shape;437;p66"/>
          <p:cNvSpPr txBox="1"/>
          <p:nvPr>
            <p:ph idx="1" type="body"/>
          </p:nvPr>
        </p:nvSpPr>
        <p:spPr>
          <a:xfrm>
            <a:off x="457200" y="1200150"/>
            <a:ext cx="8229600" cy="3725700"/>
          </a:xfrm>
          <a:prstGeom prst="rect">
            <a:avLst/>
          </a:prstGeom>
          <a:noFill/>
          <a:ln>
            <a:noFill/>
          </a:ln>
          <a:effectLst>
            <a:outerShdw blurRad="25400">
              <a:srgbClr val="000000">
                <a:alpha val="45490"/>
              </a:srgbClr>
            </a:outerShdw>
          </a:effectLst>
        </p:spPr>
        <p:txBody>
          <a:bodyPr anchorCtr="0" anchor="t" bIns="91425" lIns="91425" spcFirstLastPara="1" rIns="91425" wrap="square" tIns="91425">
            <a:normAutofit/>
          </a:bodyPr>
          <a:lstStyle>
            <a:lvl1pPr indent="-317500" lvl="0" marL="457200" algn="l">
              <a:lnSpc>
                <a:spcPct val="100000"/>
              </a:lnSpc>
              <a:spcBef>
                <a:spcPts val="0"/>
              </a:spcBef>
              <a:spcAft>
                <a:spcPts val="0"/>
              </a:spcAft>
              <a:buSzPts val="1400"/>
              <a:buChar char="◈"/>
              <a:defRPr/>
            </a:lvl1pPr>
            <a:lvl2pPr indent="-308610" lvl="1" marL="914400" algn="l">
              <a:lnSpc>
                <a:spcPct val="100000"/>
              </a:lnSpc>
              <a:spcBef>
                <a:spcPts val="600"/>
              </a:spcBef>
              <a:spcAft>
                <a:spcPts val="0"/>
              </a:spcAft>
              <a:buSzPts val="1260"/>
              <a:buChar char="?"/>
              <a:defRPr/>
            </a:lvl2pPr>
            <a:lvl3pPr indent="-299719" lvl="2" marL="1371600" algn="l">
              <a:lnSpc>
                <a:spcPct val="100000"/>
              </a:lnSpc>
              <a:spcBef>
                <a:spcPts val="600"/>
              </a:spcBef>
              <a:spcAft>
                <a:spcPts val="0"/>
              </a:spcAft>
              <a:buSzPts val="1120"/>
              <a:buChar char="◈"/>
              <a:defRPr/>
            </a:lvl3pPr>
            <a:lvl4pPr indent="-290830" lvl="3" marL="1828800" algn="l">
              <a:lnSpc>
                <a:spcPct val="100000"/>
              </a:lnSpc>
              <a:spcBef>
                <a:spcPts val="600"/>
              </a:spcBef>
              <a:spcAft>
                <a:spcPts val="0"/>
              </a:spcAft>
              <a:buSzPts val="980"/>
              <a:buChar char="?"/>
              <a:defRPr/>
            </a:lvl4pPr>
            <a:lvl5pPr indent="-290829" lvl="4" marL="2286000" algn="l">
              <a:lnSpc>
                <a:spcPct val="100000"/>
              </a:lnSpc>
              <a:spcBef>
                <a:spcPts val="600"/>
              </a:spcBef>
              <a:spcAft>
                <a:spcPts val="0"/>
              </a:spcAft>
              <a:buSzPts val="980"/>
              <a:buChar char="◈"/>
              <a:defRPr/>
            </a:lvl5pPr>
            <a:lvl6pPr indent="-290829" lvl="5" marL="2743200" algn="l">
              <a:lnSpc>
                <a:spcPct val="100000"/>
              </a:lnSpc>
              <a:spcBef>
                <a:spcPts val="600"/>
              </a:spcBef>
              <a:spcAft>
                <a:spcPts val="0"/>
              </a:spcAft>
              <a:buSzPts val="980"/>
              <a:buChar char="◈"/>
              <a:defRPr/>
            </a:lvl6pPr>
            <a:lvl7pPr indent="-290829" lvl="6" marL="3200400" algn="l">
              <a:lnSpc>
                <a:spcPct val="100000"/>
              </a:lnSpc>
              <a:spcBef>
                <a:spcPts val="600"/>
              </a:spcBef>
              <a:spcAft>
                <a:spcPts val="0"/>
              </a:spcAft>
              <a:buSzPts val="980"/>
              <a:buChar char="◈"/>
              <a:defRPr/>
            </a:lvl7pPr>
            <a:lvl8pPr indent="-290829" lvl="7" marL="3657600" algn="l">
              <a:lnSpc>
                <a:spcPct val="100000"/>
              </a:lnSpc>
              <a:spcBef>
                <a:spcPts val="600"/>
              </a:spcBef>
              <a:spcAft>
                <a:spcPts val="0"/>
              </a:spcAft>
              <a:buSzPts val="980"/>
              <a:buChar char="◈"/>
              <a:defRPr/>
            </a:lvl8pPr>
            <a:lvl9pPr indent="-290829" lvl="8" marL="4114800" algn="l">
              <a:lnSpc>
                <a:spcPct val="100000"/>
              </a:lnSpc>
              <a:spcBef>
                <a:spcPts val="600"/>
              </a:spcBef>
              <a:spcAft>
                <a:spcPts val="600"/>
              </a:spcAft>
              <a:buSzPts val="980"/>
              <a:buChar char="◈"/>
              <a:defRPr/>
            </a:lvl9pPr>
          </a:lstStyle>
          <a:p/>
        </p:txBody>
      </p:sp>
      <p:sp>
        <p:nvSpPr>
          <p:cNvPr id="438" name="Google Shape;438;p66"/>
          <p:cNvSpPr txBox="1"/>
          <p:nvPr>
            <p:ph idx="12" type="sldNum"/>
          </p:nvPr>
        </p:nvSpPr>
        <p:spPr>
          <a:xfrm>
            <a:off x="8556792" y="4749852"/>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0.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21" Type="http://schemas.openxmlformats.org/officeDocument/2006/relationships/theme" Target="../theme/theme2.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8.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19" Type="http://schemas.openxmlformats.org/officeDocument/2006/relationships/slideLayout" Target="../slideLayouts/slideLayout29.xml"/><Relationship Id="rId6" Type="http://schemas.openxmlformats.org/officeDocument/2006/relationships/slideLayout" Target="../slideLayouts/slideLayout16.xml"/><Relationship Id="rId18" Type="http://schemas.openxmlformats.org/officeDocument/2006/relationships/slideLayout" Target="../slideLayouts/slideLayout28.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49.xml"/><Relationship Id="rId11" Type="http://schemas.openxmlformats.org/officeDocument/2006/relationships/slideLayout" Target="../slideLayouts/slideLayout40.xml"/><Relationship Id="rId10" Type="http://schemas.openxmlformats.org/officeDocument/2006/relationships/slideLayout" Target="../slideLayouts/slideLayout39.xml"/><Relationship Id="rId21" Type="http://schemas.openxmlformats.org/officeDocument/2006/relationships/theme" Target="../theme/theme5.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 Type="http://schemas.openxmlformats.org/officeDocument/2006/relationships/image" Target="../media/image8.png"/><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7" Type="http://schemas.openxmlformats.org/officeDocument/2006/relationships/slideLayout" Target="../slideLayouts/slideLayout46.xml"/><Relationship Id="rId16" Type="http://schemas.openxmlformats.org/officeDocument/2006/relationships/slideLayout" Target="../slideLayouts/slideLayout45.xml"/><Relationship Id="rId5" Type="http://schemas.openxmlformats.org/officeDocument/2006/relationships/slideLayout" Target="../slideLayouts/slideLayout34.xml"/><Relationship Id="rId19" Type="http://schemas.openxmlformats.org/officeDocument/2006/relationships/slideLayout" Target="../slideLayouts/slideLayout48.xml"/><Relationship Id="rId6" Type="http://schemas.openxmlformats.org/officeDocument/2006/relationships/slideLayout" Target="../slideLayouts/slideLayout35.xml"/><Relationship Id="rId18" Type="http://schemas.openxmlformats.org/officeDocument/2006/relationships/slideLayout" Target="../slideLayouts/slideLayout47.xml"/><Relationship Id="rId7" Type="http://schemas.openxmlformats.org/officeDocument/2006/relationships/slideLayout" Target="../slideLayouts/slideLayout36.xml"/><Relationship Id="rId8"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60.xml"/><Relationship Id="rId10" Type="http://schemas.openxmlformats.org/officeDocument/2006/relationships/slideLayout" Target="../slideLayouts/slideLayout59.xml"/><Relationship Id="rId13" Type="http://schemas.openxmlformats.org/officeDocument/2006/relationships/slideLayout" Target="../slideLayouts/slideLayout62.xml"/><Relationship Id="rId12" Type="http://schemas.openxmlformats.org/officeDocument/2006/relationships/slideLayout" Target="../slideLayouts/slideLayout61.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4.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85346" y="457200"/>
            <a:ext cx="7765200" cy="727800"/>
          </a:xfrm>
          <a:prstGeom prst="rect">
            <a:avLst/>
          </a:prstGeom>
          <a:noFill/>
          <a:ln>
            <a:noFill/>
          </a:ln>
          <a:effectLst>
            <a:outerShdw blurRad="25400">
              <a:srgbClr val="000000">
                <a:alpha val="45098"/>
              </a:srgbClr>
            </a:outerShdw>
          </a:effectLst>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lt2"/>
              </a:buClr>
              <a:buSzPts val="4000"/>
              <a:buFont typeface="Lustria"/>
              <a:buNone/>
              <a:defRPr b="0" i="0" sz="4000" u="none" cap="none" strike="noStrike">
                <a:solidFill>
                  <a:schemeClr val="lt2"/>
                </a:solidFill>
                <a:latin typeface="Lustria"/>
                <a:ea typeface="Lustria"/>
                <a:cs typeface="Lustria"/>
                <a:sym typeface="Lustr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52" name="Google Shape;52;p13"/>
          <p:cNvSpPr txBox="1"/>
          <p:nvPr>
            <p:ph idx="1" type="body"/>
          </p:nvPr>
        </p:nvSpPr>
        <p:spPr>
          <a:xfrm>
            <a:off x="685346" y="1299338"/>
            <a:ext cx="7765200" cy="3044100"/>
          </a:xfrm>
          <a:prstGeom prst="rect">
            <a:avLst/>
          </a:prstGeom>
          <a:noFill/>
          <a:ln>
            <a:noFill/>
          </a:ln>
          <a:effectLst>
            <a:outerShdw blurRad="25400">
              <a:srgbClr val="000000">
                <a:alpha val="45098"/>
              </a:srgbClr>
            </a:outerShdw>
          </a:effectLst>
        </p:spPr>
        <p:txBody>
          <a:bodyPr anchorCtr="0" anchor="t" bIns="45700" lIns="91425" spcFirstLastPara="1" rIns="91425" wrap="square" tIns="45700">
            <a:normAutofit/>
          </a:bodyPr>
          <a:lstStyle>
            <a:lvl1pPr indent="-317500" lvl="0" marL="457200" marR="0" rtl="0" algn="l">
              <a:lnSpc>
                <a:spcPct val="100000"/>
              </a:lnSpc>
              <a:spcBef>
                <a:spcPts val="400"/>
              </a:spcBef>
              <a:spcAft>
                <a:spcPts val="0"/>
              </a:spcAft>
              <a:buClr>
                <a:schemeClr val="lt2"/>
              </a:buClr>
              <a:buSzPts val="1400"/>
              <a:buFont typeface="Noto Sans"/>
              <a:buChar char="◈"/>
              <a:defRPr b="0" i="0" sz="2000" u="none" cap="none" strike="noStrike">
                <a:solidFill>
                  <a:schemeClr val="lt2"/>
                </a:solidFill>
                <a:latin typeface="Lustria"/>
                <a:ea typeface="Lustria"/>
                <a:cs typeface="Lustria"/>
                <a:sym typeface="Lustria"/>
              </a:defRPr>
            </a:lvl1pPr>
            <a:lvl2pPr indent="-308610" lvl="1" marL="914400" marR="0" rtl="0" algn="l">
              <a:lnSpc>
                <a:spcPct val="100000"/>
              </a:lnSpc>
              <a:spcBef>
                <a:spcPts val="600"/>
              </a:spcBef>
              <a:spcAft>
                <a:spcPts val="0"/>
              </a:spcAft>
              <a:buClr>
                <a:schemeClr val="lt2"/>
              </a:buClr>
              <a:buSzPts val="1260"/>
              <a:buFont typeface="Noto Sans"/>
              <a:buChar char="🞚"/>
              <a:defRPr b="0" i="0" sz="1800" u="none" cap="none" strike="noStrike">
                <a:solidFill>
                  <a:schemeClr val="lt2"/>
                </a:solidFill>
                <a:latin typeface="Lustria"/>
                <a:ea typeface="Lustria"/>
                <a:cs typeface="Lustria"/>
                <a:sym typeface="Lustria"/>
              </a:defRPr>
            </a:lvl2pPr>
            <a:lvl3pPr indent="-299719" lvl="2" marL="1371600" marR="0" rtl="0" algn="l">
              <a:lnSpc>
                <a:spcPct val="100000"/>
              </a:lnSpc>
              <a:spcBef>
                <a:spcPts val="600"/>
              </a:spcBef>
              <a:spcAft>
                <a:spcPts val="0"/>
              </a:spcAft>
              <a:buClr>
                <a:schemeClr val="lt2"/>
              </a:buClr>
              <a:buSzPts val="1120"/>
              <a:buFont typeface="Noto Sans"/>
              <a:buChar char="◈"/>
              <a:defRPr b="0" i="0" sz="1600" u="none" cap="none" strike="noStrike">
                <a:solidFill>
                  <a:schemeClr val="lt2"/>
                </a:solidFill>
                <a:latin typeface="Lustria"/>
                <a:ea typeface="Lustria"/>
                <a:cs typeface="Lustria"/>
                <a:sym typeface="Lustria"/>
              </a:defRPr>
            </a:lvl3pPr>
            <a:lvl4pPr indent="-290830" lvl="3" marL="1828800" marR="0" rtl="0" algn="l">
              <a:lnSpc>
                <a:spcPct val="100000"/>
              </a:lnSpc>
              <a:spcBef>
                <a:spcPts val="600"/>
              </a:spcBef>
              <a:spcAft>
                <a:spcPts val="0"/>
              </a:spcAft>
              <a:buClr>
                <a:schemeClr val="lt2"/>
              </a:buClr>
              <a:buSzPts val="980"/>
              <a:buFont typeface="Noto Sans"/>
              <a:buChar char="🞚"/>
              <a:defRPr b="0" i="0" sz="1400" u="none" cap="none" strike="noStrike">
                <a:solidFill>
                  <a:schemeClr val="lt2"/>
                </a:solidFill>
                <a:latin typeface="Lustria"/>
                <a:ea typeface="Lustria"/>
                <a:cs typeface="Lustria"/>
                <a:sym typeface="Lustria"/>
              </a:defRPr>
            </a:lvl4pPr>
            <a:lvl5pPr indent="-290829" lvl="4" marL="2286000" marR="0" rtl="0" algn="l">
              <a:lnSpc>
                <a:spcPct val="100000"/>
              </a:lnSpc>
              <a:spcBef>
                <a:spcPts val="600"/>
              </a:spcBef>
              <a:spcAft>
                <a:spcPts val="0"/>
              </a:spcAft>
              <a:buClr>
                <a:schemeClr val="lt2"/>
              </a:buClr>
              <a:buSzPts val="980"/>
              <a:buFont typeface="Noto Sans"/>
              <a:buChar char="◈"/>
              <a:defRPr b="0" i="0" sz="1400" u="none" cap="none" strike="noStrike">
                <a:solidFill>
                  <a:schemeClr val="lt2"/>
                </a:solidFill>
                <a:latin typeface="Lustria"/>
                <a:ea typeface="Lustria"/>
                <a:cs typeface="Lustria"/>
                <a:sym typeface="Lustria"/>
              </a:defRPr>
            </a:lvl5pPr>
            <a:lvl6pPr indent="-290829" lvl="5" marL="2743200" marR="0" rtl="0" algn="l">
              <a:lnSpc>
                <a:spcPct val="100000"/>
              </a:lnSpc>
              <a:spcBef>
                <a:spcPts val="600"/>
              </a:spcBef>
              <a:spcAft>
                <a:spcPts val="0"/>
              </a:spcAft>
              <a:buClr>
                <a:schemeClr val="lt2"/>
              </a:buClr>
              <a:buSzPts val="980"/>
              <a:buFont typeface="Noto Sans"/>
              <a:buChar char="◈"/>
              <a:defRPr b="0" i="0" sz="1400" u="none" cap="none" strike="noStrike">
                <a:solidFill>
                  <a:schemeClr val="lt2"/>
                </a:solidFill>
                <a:latin typeface="Lustria"/>
                <a:ea typeface="Lustria"/>
                <a:cs typeface="Lustria"/>
                <a:sym typeface="Lustria"/>
              </a:defRPr>
            </a:lvl6pPr>
            <a:lvl7pPr indent="-290829" lvl="6" marL="3200400" marR="0" rtl="0" algn="l">
              <a:lnSpc>
                <a:spcPct val="100000"/>
              </a:lnSpc>
              <a:spcBef>
                <a:spcPts val="600"/>
              </a:spcBef>
              <a:spcAft>
                <a:spcPts val="0"/>
              </a:spcAft>
              <a:buClr>
                <a:schemeClr val="lt2"/>
              </a:buClr>
              <a:buSzPts val="980"/>
              <a:buFont typeface="Noto Sans"/>
              <a:buChar char="◈"/>
              <a:defRPr b="0" i="0" sz="1400" u="none" cap="none" strike="noStrike">
                <a:solidFill>
                  <a:schemeClr val="lt2"/>
                </a:solidFill>
                <a:latin typeface="Lustria"/>
                <a:ea typeface="Lustria"/>
                <a:cs typeface="Lustria"/>
                <a:sym typeface="Lustria"/>
              </a:defRPr>
            </a:lvl7pPr>
            <a:lvl8pPr indent="-290829" lvl="7" marL="3657600" marR="0" rtl="0" algn="l">
              <a:lnSpc>
                <a:spcPct val="100000"/>
              </a:lnSpc>
              <a:spcBef>
                <a:spcPts val="600"/>
              </a:spcBef>
              <a:spcAft>
                <a:spcPts val="0"/>
              </a:spcAft>
              <a:buClr>
                <a:schemeClr val="lt2"/>
              </a:buClr>
              <a:buSzPts val="980"/>
              <a:buFont typeface="Noto Sans"/>
              <a:buChar char="◈"/>
              <a:defRPr b="0" i="0" sz="1400" u="none" cap="none" strike="noStrike">
                <a:solidFill>
                  <a:schemeClr val="lt2"/>
                </a:solidFill>
                <a:latin typeface="Lustria"/>
                <a:ea typeface="Lustria"/>
                <a:cs typeface="Lustria"/>
                <a:sym typeface="Lustria"/>
              </a:defRPr>
            </a:lvl8pPr>
            <a:lvl9pPr indent="-290829" lvl="8" marL="4114800" marR="0" rtl="0" algn="l">
              <a:lnSpc>
                <a:spcPct val="100000"/>
              </a:lnSpc>
              <a:spcBef>
                <a:spcPts val="600"/>
              </a:spcBef>
              <a:spcAft>
                <a:spcPts val="600"/>
              </a:spcAft>
              <a:buClr>
                <a:schemeClr val="lt2"/>
              </a:buClr>
              <a:buSzPts val="980"/>
              <a:buFont typeface="Noto Sans"/>
              <a:buChar char="◈"/>
              <a:defRPr b="0" i="0" sz="1400" u="none" cap="none" strike="noStrike">
                <a:solidFill>
                  <a:schemeClr val="lt2"/>
                </a:solidFill>
                <a:latin typeface="Lustria"/>
                <a:ea typeface="Lustria"/>
                <a:cs typeface="Lustria"/>
                <a:sym typeface="Lustria"/>
              </a:defRPr>
            </a:lvl9pPr>
          </a:lstStyle>
          <a:p/>
        </p:txBody>
      </p:sp>
      <p:sp>
        <p:nvSpPr>
          <p:cNvPr id="53" name="Google Shape;53;p13"/>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F2F2F2"/>
                </a:solidFill>
                <a:latin typeface="Lustria"/>
                <a:ea typeface="Lustria"/>
                <a:cs typeface="Lustria"/>
                <a:sym typeface="Lustr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9pPr>
          </a:lstStyle>
          <a:p/>
        </p:txBody>
      </p:sp>
      <p:sp>
        <p:nvSpPr>
          <p:cNvPr id="54" name="Google Shape;54;p13"/>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F2F2F2"/>
                </a:solidFill>
                <a:latin typeface="Lustria"/>
                <a:ea typeface="Lustria"/>
                <a:cs typeface="Lustria"/>
                <a:sym typeface="Lustr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9pPr>
          </a:lstStyle>
          <a:p/>
        </p:txBody>
      </p:sp>
      <p:sp>
        <p:nvSpPr>
          <p:cNvPr id="55" name="Google Shape;55;p13"/>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95" name="Shape 195"/>
        <p:cNvGrpSpPr/>
        <p:nvPr/>
      </p:nvGrpSpPr>
      <p:grpSpPr>
        <a:xfrm>
          <a:off x="0" y="0"/>
          <a:ext cx="0" cy="0"/>
          <a:chOff x="0" y="0"/>
          <a:chExt cx="0" cy="0"/>
        </a:xfrm>
      </p:grpSpPr>
      <p:sp>
        <p:nvSpPr>
          <p:cNvPr id="196" name="Google Shape;196;p33"/>
          <p:cNvSpPr txBox="1"/>
          <p:nvPr>
            <p:ph type="title"/>
          </p:nvPr>
        </p:nvSpPr>
        <p:spPr>
          <a:xfrm>
            <a:off x="685346" y="457200"/>
            <a:ext cx="7765200" cy="7278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a:bodyPr>
          <a:lstStyle>
            <a:lvl1pPr lvl="0" marR="0" algn="ctr">
              <a:lnSpc>
                <a:spcPct val="100000"/>
              </a:lnSpc>
              <a:spcBef>
                <a:spcPts val="0"/>
              </a:spcBef>
              <a:spcAft>
                <a:spcPts val="0"/>
              </a:spcAft>
              <a:buClr>
                <a:schemeClr val="lt2"/>
              </a:buClr>
              <a:buSzPts val="4000"/>
              <a:buFont typeface="Lustria"/>
              <a:buNone/>
              <a:defRPr b="0" i="0" sz="4000" u="none" cap="none" strike="noStrike">
                <a:solidFill>
                  <a:schemeClr val="lt2"/>
                </a:solidFill>
                <a:latin typeface="Lustria"/>
                <a:ea typeface="Lustria"/>
                <a:cs typeface="Lustria"/>
                <a:sym typeface="Lustria"/>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197" name="Google Shape;197;p33"/>
          <p:cNvSpPr txBox="1"/>
          <p:nvPr>
            <p:ph idx="1" type="body"/>
          </p:nvPr>
        </p:nvSpPr>
        <p:spPr>
          <a:xfrm>
            <a:off x="685346" y="1299338"/>
            <a:ext cx="7765200" cy="30441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a:bodyPr>
          <a:lstStyle>
            <a:lvl1pPr indent="-317500" lvl="0" marL="457200" marR="0" algn="l">
              <a:lnSpc>
                <a:spcPct val="100000"/>
              </a:lnSpc>
              <a:spcBef>
                <a:spcPts val="400"/>
              </a:spcBef>
              <a:spcAft>
                <a:spcPts val="0"/>
              </a:spcAft>
              <a:buClr>
                <a:schemeClr val="lt2"/>
              </a:buClr>
              <a:buSzPts val="1400"/>
              <a:buFont typeface="Noto Sans Symbols"/>
              <a:buChar char="◈"/>
              <a:defRPr b="0" i="0" sz="2000" u="none" cap="none" strike="noStrike">
                <a:solidFill>
                  <a:schemeClr val="lt2"/>
                </a:solidFill>
                <a:latin typeface="Lustria"/>
                <a:ea typeface="Lustria"/>
                <a:cs typeface="Lustria"/>
                <a:sym typeface="Lustria"/>
              </a:defRPr>
            </a:lvl1pPr>
            <a:lvl2pPr indent="-308610" lvl="1" marL="914400" marR="0" algn="l">
              <a:lnSpc>
                <a:spcPct val="100000"/>
              </a:lnSpc>
              <a:spcBef>
                <a:spcPts val="600"/>
              </a:spcBef>
              <a:spcAft>
                <a:spcPts val="0"/>
              </a:spcAft>
              <a:buClr>
                <a:schemeClr val="lt2"/>
              </a:buClr>
              <a:buSzPts val="1260"/>
              <a:buFont typeface="Noto Sans Symbols"/>
              <a:buChar char="🞚"/>
              <a:defRPr b="0" i="0" sz="1800" u="none" cap="none" strike="noStrike">
                <a:solidFill>
                  <a:schemeClr val="lt2"/>
                </a:solidFill>
                <a:latin typeface="Lustria"/>
                <a:ea typeface="Lustria"/>
                <a:cs typeface="Lustria"/>
                <a:sym typeface="Lustria"/>
              </a:defRPr>
            </a:lvl2pPr>
            <a:lvl3pPr indent="-299719" lvl="2" marL="1371600" marR="0" algn="l">
              <a:lnSpc>
                <a:spcPct val="100000"/>
              </a:lnSpc>
              <a:spcBef>
                <a:spcPts val="600"/>
              </a:spcBef>
              <a:spcAft>
                <a:spcPts val="0"/>
              </a:spcAft>
              <a:buClr>
                <a:schemeClr val="lt2"/>
              </a:buClr>
              <a:buSzPts val="1120"/>
              <a:buFont typeface="Noto Sans Symbols"/>
              <a:buChar char="◈"/>
              <a:defRPr b="0" i="0" sz="1600" u="none" cap="none" strike="noStrike">
                <a:solidFill>
                  <a:schemeClr val="lt2"/>
                </a:solidFill>
                <a:latin typeface="Lustria"/>
                <a:ea typeface="Lustria"/>
                <a:cs typeface="Lustria"/>
                <a:sym typeface="Lustria"/>
              </a:defRPr>
            </a:lvl3pPr>
            <a:lvl4pPr indent="-290830" lvl="3" marL="1828800" marR="0" algn="l">
              <a:lnSpc>
                <a:spcPct val="100000"/>
              </a:lnSpc>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4pPr>
            <a:lvl5pPr indent="-290829" lvl="4" marL="2286000" marR="0" algn="l">
              <a:lnSpc>
                <a:spcPct val="100000"/>
              </a:lnSpc>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5pPr>
            <a:lvl6pPr indent="-290829" lvl="5" marL="2743200" marR="0" algn="l">
              <a:lnSpc>
                <a:spcPct val="100000"/>
              </a:lnSpc>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6pPr>
            <a:lvl7pPr indent="-290829" lvl="6" marL="3200400" marR="0" algn="l">
              <a:lnSpc>
                <a:spcPct val="100000"/>
              </a:lnSpc>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7pPr>
            <a:lvl8pPr indent="-290829" lvl="7" marL="3657600" marR="0" algn="l">
              <a:lnSpc>
                <a:spcPct val="100000"/>
              </a:lnSpc>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8pPr>
            <a:lvl9pPr indent="-290829" lvl="8" marL="4114800" marR="0" algn="l">
              <a:lnSpc>
                <a:spcPct val="100000"/>
              </a:lnSpc>
              <a:spcBef>
                <a:spcPts val="600"/>
              </a:spcBef>
              <a:spcAft>
                <a:spcPts val="60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9pPr>
          </a:lstStyle>
          <a:p/>
        </p:txBody>
      </p:sp>
      <p:sp>
        <p:nvSpPr>
          <p:cNvPr id="198" name="Google Shape;198;p33"/>
          <p:cNvSpPr txBox="1"/>
          <p:nvPr>
            <p:ph idx="10" type="dt"/>
          </p:nvPr>
        </p:nvSpPr>
        <p:spPr>
          <a:xfrm>
            <a:off x="5759052" y="4412457"/>
            <a:ext cx="20574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Clr>
                <a:srgbClr val="000000"/>
              </a:buClr>
              <a:buSzPts val="1400"/>
              <a:buFont typeface="Arial"/>
              <a:buNone/>
              <a:defRPr b="0" i="0" sz="1000" u="none" cap="none" strike="noStrike">
                <a:solidFill>
                  <a:srgbClr val="F2F2F2"/>
                </a:solidFill>
                <a:latin typeface="Lustria"/>
                <a:ea typeface="Lustria"/>
                <a:cs typeface="Lustria"/>
                <a:sym typeface="Lustria"/>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9pPr>
          </a:lstStyle>
          <a:p/>
        </p:txBody>
      </p:sp>
      <p:sp>
        <p:nvSpPr>
          <p:cNvPr id="199" name="Google Shape;199;p33"/>
          <p:cNvSpPr txBox="1"/>
          <p:nvPr>
            <p:ph idx="11" type="ftr"/>
          </p:nvPr>
        </p:nvSpPr>
        <p:spPr>
          <a:xfrm>
            <a:off x="685347" y="4412457"/>
            <a:ext cx="50046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000" u="none" cap="none" strike="noStrike">
                <a:solidFill>
                  <a:srgbClr val="F2F2F2"/>
                </a:solidFill>
                <a:latin typeface="Lustria"/>
                <a:ea typeface="Lustria"/>
                <a:cs typeface="Lustria"/>
                <a:sym typeface="Lustria"/>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9pPr>
          </a:lstStyle>
          <a:p/>
        </p:txBody>
      </p:sp>
      <p:sp>
        <p:nvSpPr>
          <p:cNvPr id="200" name="Google Shape;200;p33"/>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0" name="Shape 340"/>
        <p:cNvGrpSpPr/>
        <p:nvPr/>
      </p:nvGrpSpPr>
      <p:grpSpPr>
        <a:xfrm>
          <a:off x="0" y="0"/>
          <a:ext cx="0" cy="0"/>
          <a:chOff x="0" y="0"/>
          <a:chExt cx="0" cy="0"/>
        </a:xfrm>
      </p:grpSpPr>
      <p:sp>
        <p:nvSpPr>
          <p:cNvPr id="341" name="Google Shape;341;p53"/>
          <p:cNvSpPr/>
          <p:nvPr/>
        </p:nvSpPr>
        <p:spPr>
          <a:xfrm>
            <a:off x="152400" y="1226228"/>
            <a:ext cx="8831700" cy="37842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42" name="Google Shape;342;p53"/>
          <p:cNvSpPr/>
          <p:nvPr/>
        </p:nvSpPr>
        <p:spPr>
          <a:xfrm>
            <a:off x="152400" y="114302"/>
            <a:ext cx="8814000" cy="10098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Libre Franklin Medium"/>
              <a:ea typeface="Libre Franklin Medium"/>
              <a:cs typeface="Libre Franklin Medium"/>
              <a:sym typeface="Libre Franklin Medium"/>
            </a:endParaRPr>
          </a:p>
        </p:txBody>
      </p:sp>
      <p:sp>
        <p:nvSpPr>
          <p:cNvPr id="343" name="Google Shape;343;p53"/>
          <p:cNvSpPr txBox="1"/>
          <p:nvPr>
            <p:ph type="title"/>
          </p:nvPr>
        </p:nvSpPr>
        <p:spPr>
          <a:xfrm>
            <a:off x="381000" y="266885"/>
            <a:ext cx="8381400" cy="7908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lt1"/>
              </a:buClr>
              <a:buSzPts val="2400"/>
              <a:buFont typeface="Libre Franklin Medium"/>
              <a:buNone/>
              <a:defRPr b="0" i="0" sz="2400" u="none" cap="none" strike="noStrike">
                <a:solidFill>
                  <a:schemeClr val="lt1"/>
                </a:solidFill>
                <a:latin typeface="Libre Franklin Medium"/>
                <a:ea typeface="Libre Franklin Medium"/>
                <a:cs typeface="Libre Franklin Medium"/>
                <a:sym typeface="Libre Franklin Medium"/>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4" name="Google Shape;344;p53"/>
          <p:cNvSpPr txBox="1"/>
          <p:nvPr>
            <p:ph idx="1" type="body"/>
          </p:nvPr>
        </p:nvSpPr>
        <p:spPr>
          <a:xfrm>
            <a:off x="380999" y="1289303"/>
            <a:ext cx="8407800" cy="3305400"/>
          </a:xfrm>
          <a:prstGeom prst="rect">
            <a:avLst/>
          </a:prstGeom>
          <a:noFill/>
          <a:ln>
            <a:noFill/>
          </a:ln>
        </p:spPr>
        <p:txBody>
          <a:bodyPr anchorCtr="0" anchor="t" bIns="45700" lIns="91425" spcFirstLastPara="1" rIns="91425" wrap="square" tIns="45700">
            <a:normAutofit/>
          </a:bodyPr>
          <a:lstStyle>
            <a:lvl1pPr indent="-323850" lvl="0" marL="457200" marR="0" algn="l">
              <a:lnSpc>
                <a:spcPct val="100000"/>
              </a:lnSpc>
              <a:spcBef>
                <a:spcPts val="300"/>
              </a:spcBef>
              <a:spcAft>
                <a:spcPts val="0"/>
              </a:spcAft>
              <a:buClr>
                <a:schemeClr val="accent1"/>
              </a:buClr>
              <a:buSzPts val="1500"/>
              <a:buFont typeface="Noto Sans"/>
              <a:buChar char="◼"/>
              <a:defRPr b="0" i="0" sz="1500" u="none" cap="none" strike="noStrike">
                <a:solidFill>
                  <a:schemeClr val="dk2"/>
                </a:solidFill>
                <a:latin typeface="Libre Franklin Medium"/>
                <a:ea typeface="Libre Franklin Medium"/>
                <a:cs typeface="Libre Franklin Medium"/>
                <a:sym typeface="Libre Franklin Medium"/>
              </a:defRPr>
            </a:lvl1pPr>
            <a:lvl2pPr indent="-314325" lvl="1" marL="914400" marR="0" algn="l">
              <a:lnSpc>
                <a:spcPct val="100000"/>
              </a:lnSpc>
              <a:spcBef>
                <a:spcPts val="270"/>
              </a:spcBef>
              <a:spcAft>
                <a:spcPts val="0"/>
              </a:spcAft>
              <a:buClr>
                <a:schemeClr val="accent2"/>
              </a:buClr>
              <a:buSzPts val="1350"/>
              <a:buFont typeface="Noto Sans"/>
              <a:buChar char="▪"/>
              <a:defRPr b="0" i="0" sz="1350" u="none" cap="none" strike="noStrike">
                <a:solidFill>
                  <a:schemeClr val="dk2"/>
                </a:solidFill>
                <a:latin typeface="Libre Franklin Medium"/>
                <a:ea typeface="Libre Franklin Medium"/>
                <a:cs typeface="Libre Franklin Medium"/>
                <a:sym typeface="Libre Franklin Medium"/>
              </a:defRPr>
            </a:lvl2pPr>
            <a:lvl3pPr indent="-304800" lvl="2" marL="1371600" marR="0" algn="l">
              <a:lnSpc>
                <a:spcPct val="100000"/>
              </a:lnSpc>
              <a:spcBef>
                <a:spcPts val="240"/>
              </a:spcBef>
              <a:spcAft>
                <a:spcPts val="0"/>
              </a:spcAft>
              <a:buClr>
                <a:schemeClr val="accent3"/>
              </a:buClr>
              <a:buSzPts val="1200"/>
              <a:buFont typeface="Noto Sans"/>
              <a:buChar char="▪"/>
              <a:defRPr b="0" i="0" sz="1200" u="none" cap="none" strike="noStrike">
                <a:solidFill>
                  <a:schemeClr val="dk2"/>
                </a:solidFill>
                <a:latin typeface="Libre Franklin Medium"/>
                <a:ea typeface="Libre Franklin Medium"/>
                <a:cs typeface="Libre Franklin Medium"/>
                <a:sym typeface="Libre Franklin Medium"/>
              </a:defRPr>
            </a:lvl3pPr>
            <a:lvl4pPr indent="-295275" lvl="3" marL="1828800" marR="0" algn="l">
              <a:lnSpc>
                <a:spcPct val="100000"/>
              </a:lnSpc>
              <a:spcBef>
                <a:spcPts val="210"/>
              </a:spcBef>
              <a:spcAft>
                <a:spcPts val="0"/>
              </a:spcAft>
              <a:buClr>
                <a:schemeClr val="accent4"/>
              </a:buClr>
              <a:buSzPts val="1050"/>
              <a:buFont typeface="Noto Sans"/>
              <a:buChar char="▪"/>
              <a:defRPr b="0" i="0" sz="1050" u="none" cap="none" strike="noStrike">
                <a:solidFill>
                  <a:schemeClr val="dk2"/>
                </a:solidFill>
                <a:latin typeface="Libre Franklin Medium"/>
                <a:ea typeface="Libre Franklin Medium"/>
                <a:cs typeface="Libre Franklin Medium"/>
                <a:sym typeface="Libre Franklin Medium"/>
              </a:defRPr>
            </a:lvl4pPr>
            <a:lvl5pPr indent="-290512" lvl="4" marL="2286000" marR="0" algn="l">
              <a:lnSpc>
                <a:spcPct val="100000"/>
              </a:lnSpc>
              <a:spcBef>
                <a:spcPts val="195"/>
              </a:spcBef>
              <a:spcAft>
                <a:spcPts val="0"/>
              </a:spcAft>
              <a:buClr>
                <a:schemeClr val="accent6"/>
              </a:buClr>
              <a:buSzPts val="975"/>
              <a:buFont typeface="Noto Sans"/>
              <a:buChar char="▪"/>
              <a:defRPr b="0" i="0" sz="975" u="none" cap="none" strike="noStrike">
                <a:solidFill>
                  <a:schemeClr val="dk2"/>
                </a:solidFill>
                <a:latin typeface="Libre Franklin Medium"/>
                <a:ea typeface="Libre Franklin Medium"/>
                <a:cs typeface="Libre Franklin Medium"/>
                <a:sym typeface="Libre Franklin Medium"/>
              </a:defRPr>
            </a:lvl5pPr>
            <a:lvl6pPr indent="-285750" lvl="5" marL="2743200" marR="0" algn="l">
              <a:lnSpc>
                <a:spcPct val="100000"/>
              </a:lnSpc>
              <a:spcBef>
                <a:spcPts val="180"/>
              </a:spcBef>
              <a:spcAft>
                <a:spcPts val="0"/>
              </a:spcAft>
              <a:buClr>
                <a:schemeClr val="accent1"/>
              </a:buClr>
              <a:buSzPts val="900"/>
              <a:buFont typeface="Noto Sans"/>
              <a:buChar char="▪"/>
              <a:defRPr b="0" i="0" sz="900" u="none" cap="none" strike="noStrike">
                <a:solidFill>
                  <a:schemeClr val="dk2"/>
                </a:solidFill>
                <a:latin typeface="Libre Franklin Medium"/>
                <a:ea typeface="Libre Franklin Medium"/>
                <a:cs typeface="Libre Franklin Medium"/>
                <a:sym typeface="Libre Franklin Medium"/>
              </a:defRPr>
            </a:lvl6pPr>
            <a:lvl7pPr indent="-285750" lvl="6" marL="3200400" marR="0" algn="l">
              <a:lnSpc>
                <a:spcPct val="100000"/>
              </a:lnSpc>
              <a:spcBef>
                <a:spcPts val="180"/>
              </a:spcBef>
              <a:spcAft>
                <a:spcPts val="0"/>
              </a:spcAft>
              <a:buClr>
                <a:schemeClr val="accent2"/>
              </a:buClr>
              <a:buSzPts val="900"/>
              <a:buFont typeface="Noto Sans"/>
              <a:buChar char="▪"/>
              <a:defRPr b="0" i="0" sz="900" u="none" cap="none" strike="noStrike">
                <a:solidFill>
                  <a:schemeClr val="dk2"/>
                </a:solidFill>
                <a:latin typeface="Libre Franklin Medium"/>
                <a:ea typeface="Libre Franklin Medium"/>
                <a:cs typeface="Libre Franklin Medium"/>
                <a:sym typeface="Libre Franklin Medium"/>
              </a:defRPr>
            </a:lvl7pPr>
            <a:lvl8pPr indent="-285750" lvl="7" marL="3657600" marR="0" algn="l">
              <a:lnSpc>
                <a:spcPct val="100000"/>
              </a:lnSpc>
              <a:spcBef>
                <a:spcPts val="180"/>
              </a:spcBef>
              <a:spcAft>
                <a:spcPts val="0"/>
              </a:spcAft>
              <a:buClr>
                <a:schemeClr val="accent3"/>
              </a:buClr>
              <a:buSzPts val="900"/>
              <a:buFont typeface="Noto Sans"/>
              <a:buChar char="▪"/>
              <a:defRPr b="0" i="0" sz="900" u="none" cap="none" strike="noStrike">
                <a:solidFill>
                  <a:schemeClr val="dk2"/>
                </a:solidFill>
                <a:latin typeface="Libre Franklin Medium"/>
                <a:ea typeface="Libre Franklin Medium"/>
                <a:cs typeface="Libre Franklin Medium"/>
                <a:sym typeface="Libre Franklin Medium"/>
              </a:defRPr>
            </a:lvl8pPr>
            <a:lvl9pPr indent="-285750" lvl="8" marL="4114800" marR="0" algn="l">
              <a:lnSpc>
                <a:spcPct val="100000"/>
              </a:lnSpc>
              <a:spcBef>
                <a:spcPts val="180"/>
              </a:spcBef>
              <a:spcAft>
                <a:spcPts val="0"/>
              </a:spcAft>
              <a:buClr>
                <a:schemeClr val="accent5"/>
              </a:buClr>
              <a:buSzPts val="900"/>
              <a:buFont typeface="Noto Sans"/>
              <a:buChar char="▪"/>
              <a:defRPr b="0" i="0" sz="900" u="none" cap="none" strike="noStrike">
                <a:solidFill>
                  <a:schemeClr val="dk2"/>
                </a:solidFill>
                <a:latin typeface="Libre Franklin Medium"/>
                <a:ea typeface="Libre Franklin Medium"/>
                <a:cs typeface="Libre Franklin Medium"/>
                <a:sym typeface="Libre Franklin Medium"/>
              </a:defRPr>
            </a:lvl9pPr>
          </a:lstStyle>
          <a:p/>
        </p:txBody>
      </p:sp>
      <p:sp>
        <p:nvSpPr>
          <p:cNvPr id="345" name="Google Shape;345;p53"/>
          <p:cNvSpPr txBox="1"/>
          <p:nvPr>
            <p:ph idx="10" type="dt"/>
          </p:nvPr>
        </p:nvSpPr>
        <p:spPr>
          <a:xfrm>
            <a:off x="370888" y="4767263"/>
            <a:ext cx="2133600" cy="2058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9pPr>
          </a:lstStyle>
          <a:p/>
        </p:txBody>
      </p:sp>
      <p:sp>
        <p:nvSpPr>
          <p:cNvPr id="346" name="Google Shape;346;p53"/>
          <p:cNvSpPr txBox="1"/>
          <p:nvPr>
            <p:ph idx="11" type="ftr"/>
          </p:nvPr>
        </p:nvSpPr>
        <p:spPr>
          <a:xfrm>
            <a:off x="3048000" y="4767263"/>
            <a:ext cx="3352800" cy="2058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Medium"/>
                <a:ea typeface="Libre Franklin Medium"/>
                <a:cs typeface="Libre Franklin Medium"/>
                <a:sym typeface="Libre Franklin Medium"/>
              </a:defRPr>
            </a:lvl9pPr>
          </a:lstStyle>
          <a:p/>
        </p:txBody>
      </p:sp>
      <p:sp>
        <p:nvSpPr>
          <p:cNvPr id="347" name="Google Shape;347;p53"/>
          <p:cNvSpPr txBox="1"/>
          <p:nvPr>
            <p:ph idx="12" type="sldNum"/>
          </p:nvPr>
        </p:nvSpPr>
        <p:spPr>
          <a:xfrm>
            <a:off x="8234680" y="4766310"/>
            <a:ext cx="582900" cy="205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1pPr>
            <a:lvl2pPr indent="0" lvl="1"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2pPr>
            <a:lvl3pPr indent="0" lvl="2"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3pPr>
            <a:lvl4pPr indent="0" lvl="3"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4pPr>
            <a:lvl5pPr indent="0" lvl="4"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5pPr>
            <a:lvl6pPr indent="0" lvl="5"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6pPr>
            <a:lvl7pPr indent="0" lvl="6"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7pPr>
            <a:lvl8pPr indent="0" lvl="7"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8pPr>
            <a:lvl9pPr indent="0" lvl="8" marL="0" marR="0" algn="r">
              <a:lnSpc>
                <a:spcPct val="100000"/>
              </a:lnSpc>
              <a:spcBef>
                <a:spcPts val="0"/>
              </a:spcBef>
              <a:spcAft>
                <a:spcPts val="0"/>
              </a:spcAft>
              <a:buClr>
                <a:srgbClr val="000000"/>
              </a:buClr>
              <a:buSzPts val="825"/>
              <a:buFont typeface="Arial"/>
              <a:buNone/>
              <a:defRPr b="0" i="0" sz="825"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3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6.jpg"/><Relationship Id="rId6"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33.jpg"/><Relationship Id="rId5" Type="http://schemas.openxmlformats.org/officeDocument/2006/relationships/image" Target="../media/image40.jpg"/><Relationship Id="rId6" Type="http://schemas.openxmlformats.org/officeDocument/2006/relationships/image" Target="../media/image50.jpg"/><Relationship Id="rId7" Type="http://schemas.openxmlformats.org/officeDocument/2006/relationships/image" Target="../media/image4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 Id="rId3" Type="http://schemas.openxmlformats.org/officeDocument/2006/relationships/image" Target="../media/image6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41.jpg"/><Relationship Id="rId5" Type="http://schemas.openxmlformats.org/officeDocument/2006/relationships/image" Target="../media/image62.jpg"/><Relationship Id="rId6" Type="http://schemas.openxmlformats.org/officeDocument/2006/relationships/image" Target="../media/image55.jpg"/><Relationship Id="rId7" Type="http://schemas.openxmlformats.org/officeDocument/2006/relationships/image" Target="../media/image4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4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35.jpg"/><Relationship Id="rId5" Type="http://schemas.openxmlformats.org/officeDocument/2006/relationships/image" Target="../media/image30.jpg"/><Relationship Id="rId6" Type="http://schemas.openxmlformats.org/officeDocument/2006/relationships/image" Target="../media/image34.png"/><Relationship Id="rId7"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 Id="rId3" Type="http://schemas.openxmlformats.org/officeDocument/2006/relationships/image" Target="../media/image36.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7.xml"/><Relationship Id="rId3"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8.xml"/><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53.png"/><Relationship Id="rId5" Type="http://schemas.openxmlformats.org/officeDocument/2006/relationships/image" Target="../media/image58.png"/><Relationship Id="rId6" Type="http://schemas.openxmlformats.org/officeDocument/2006/relationships/image" Target="../media/image6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hyperlink" Target="https://drive.google.com/file/d/193R-_RhAl390hvk8HL31orXL1RsSlV3V/view?usp=drive_link" TargetMode="External"/><Relationship Id="rId5" Type="http://schemas.openxmlformats.org/officeDocument/2006/relationships/hyperlink" Target="http://www.youtube.com/watch?v=-u6lss3KCkY" TargetMode="External"/><Relationship Id="rId6" Type="http://schemas.openxmlformats.org/officeDocument/2006/relationships/image" Target="../media/image5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6.xml"/><Relationship Id="rId3"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52.png"/><Relationship Id="rId4" Type="http://schemas.openxmlformats.org/officeDocument/2006/relationships/image" Target="../media/image6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6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 Id="rId3" Type="http://schemas.openxmlformats.org/officeDocument/2006/relationships/image" Target="../media/image2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2" name="Shape 442"/>
        <p:cNvGrpSpPr/>
        <p:nvPr/>
      </p:nvGrpSpPr>
      <p:grpSpPr>
        <a:xfrm>
          <a:off x="0" y="0"/>
          <a:ext cx="0" cy="0"/>
          <a:chOff x="0" y="0"/>
          <a:chExt cx="0" cy="0"/>
        </a:xfrm>
      </p:grpSpPr>
      <p:sp>
        <p:nvSpPr>
          <p:cNvPr id="443" name="Google Shape;443;p67"/>
          <p:cNvSpPr/>
          <p:nvPr/>
        </p:nvSpPr>
        <p:spPr>
          <a:xfrm>
            <a:off x="-29525" y="0"/>
            <a:ext cx="9222300" cy="51435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ustria"/>
              <a:ea typeface="Lustria"/>
              <a:cs typeface="Lustria"/>
              <a:sym typeface="Lustria"/>
            </a:endParaRPr>
          </a:p>
        </p:txBody>
      </p:sp>
      <p:pic>
        <p:nvPicPr>
          <p:cNvPr id="444" name="Google Shape;444;p67"/>
          <p:cNvPicPr preferRelativeResize="0"/>
          <p:nvPr/>
        </p:nvPicPr>
        <p:blipFill>
          <a:blip r:embed="rId4">
            <a:alphaModFix/>
          </a:blip>
          <a:stretch>
            <a:fillRect/>
          </a:stretch>
        </p:blipFill>
        <p:spPr>
          <a:xfrm>
            <a:off x="417403" y="0"/>
            <a:ext cx="8309196" cy="5143499"/>
          </a:xfrm>
          <a:prstGeom prst="rect">
            <a:avLst/>
          </a:prstGeom>
          <a:noFill/>
          <a:ln>
            <a:noFill/>
          </a:ln>
        </p:spPr>
      </p:pic>
      <p:sp>
        <p:nvSpPr>
          <p:cNvPr id="445" name="Google Shape;445;p67"/>
          <p:cNvSpPr txBox="1"/>
          <p:nvPr/>
        </p:nvSpPr>
        <p:spPr>
          <a:xfrm>
            <a:off x="4496700" y="4238650"/>
            <a:ext cx="3632700" cy="692700"/>
          </a:xfrm>
          <a:prstGeom prst="rect">
            <a:avLst/>
          </a:prstGeom>
          <a:solidFill>
            <a:srgbClr val="000000"/>
          </a:solidFill>
          <a:ln cap="flat" cmpd="sng" w="9525">
            <a:solidFill>
              <a:srgbClr val="17406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F9F8CE"/>
                </a:solidFill>
                <a:latin typeface="Verdana"/>
                <a:ea typeface="Verdana"/>
                <a:cs typeface="Verdana"/>
                <a:sym typeface="Verdana"/>
              </a:rPr>
              <a:t>Presented by </a:t>
            </a:r>
            <a:endParaRPr b="1" i="0" sz="11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F9F8CE"/>
                </a:solidFill>
                <a:latin typeface="Verdana"/>
                <a:ea typeface="Verdana"/>
                <a:cs typeface="Verdana"/>
                <a:sym typeface="Verdana"/>
              </a:rPr>
              <a:t>MVLA Adult School Leadership Team</a:t>
            </a:r>
            <a:endParaRPr b="1" i="0" sz="1300" u="none" cap="none" strike="noStrike">
              <a:solidFill>
                <a:srgbClr val="F9F8CE"/>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1600"/>
              <a:buFont typeface="Arial"/>
              <a:buNone/>
            </a:pPr>
            <a:r>
              <a:rPr b="1" lang="en" sz="1300">
                <a:solidFill>
                  <a:srgbClr val="F9F8CE"/>
                </a:solidFill>
                <a:latin typeface="Verdana"/>
                <a:ea typeface="Verdana"/>
                <a:cs typeface="Verdana"/>
                <a:sym typeface="Verdana"/>
              </a:rPr>
              <a:t>March 3, 2025</a:t>
            </a:r>
            <a:endParaRPr b="1" sz="1300">
              <a:solidFill>
                <a:srgbClr val="F9F8CE"/>
              </a:solidFill>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68"/>
          <p:cNvSpPr/>
          <p:nvPr/>
        </p:nvSpPr>
        <p:spPr>
          <a:xfrm>
            <a:off x="3959604" y="304800"/>
            <a:ext cx="4383600" cy="7278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800"/>
              <a:buFont typeface="Arial"/>
              <a:buNone/>
            </a:pPr>
            <a:r>
              <a:rPr b="1" i="0" lang="en" sz="2800" u="none" cap="none" strike="noStrike">
                <a:solidFill>
                  <a:schemeClr val="lt1"/>
                </a:solidFill>
                <a:latin typeface="Verdana"/>
                <a:ea typeface="Verdana"/>
                <a:cs typeface="Verdana"/>
                <a:sym typeface="Verdana"/>
              </a:rPr>
              <a:t>Agenda</a:t>
            </a:r>
            <a:endParaRPr i="0" sz="1400" u="none" cap="none" strike="noStrike">
              <a:solidFill>
                <a:schemeClr val="lt1"/>
              </a:solidFill>
              <a:latin typeface="Verdana"/>
              <a:ea typeface="Verdana"/>
              <a:cs typeface="Verdana"/>
              <a:sym typeface="Verdana"/>
            </a:endParaRPr>
          </a:p>
        </p:txBody>
      </p:sp>
      <p:pic>
        <p:nvPicPr>
          <p:cNvPr id="451" name="Google Shape;451;p68"/>
          <p:cNvPicPr preferRelativeResize="0"/>
          <p:nvPr/>
        </p:nvPicPr>
        <p:blipFill rotWithShape="1">
          <a:blip r:embed="rId4">
            <a:alphaModFix/>
          </a:blip>
          <a:srcRect b="1446" l="0" r="2806" t="964"/>
          <a:stretch/>
        </p:blipFill>
        <p:spPr>
          <a:xfrm>
            <a:off x="-12" y="1"/>
            <a:ext cx="3725023" cy="5143500"/>
          </a:xfrm>
          <a:prstGeom prst="rect">
            <a:avLst/>
          </a:prstGeom>
          <a:noFill/>
          <a:ln>
            <a:noFill/>
          </a:ln>
        </p:spPr>
      </p:pic>
      <p:sp>
        <p:nvSpPr>
          <p:cNvPr id="452" name="Google Shape;452;p68"/>
          <p:cNvSpPr txBox="1"/>
          <p:nvPr/>
        </p:nvSpPr>
        <p:spPr>
          <a:xfrm>
            <a:off x="3959600" y="992277"/>
            <a:ext cx="4935300" cy="3646800"/>
          </a:xfrm>
          <a:prstGeom prst="rect">
            <a:avLst/>
          </a:prstGeom>
          <a:noFill/>
          <a:ln>
            <a:noFill/>
          </a:ln>
        </p:spPr>
        <p:txBody>
          <a:bodyPr anchorCtr="0" anchor="ctr" bIns="45700" lIns="91425" spcFirstLastPara="1" rIns="91425" wrap="square" tIns="45700">
            <a:noAutofit/>
          </a:bodyPr>
          <a:lstStyle/>
          <a:p>
            <a:pPr indent="-247650" lvl="0" marL="457200" marR="0" rtl="0" algn="l">
              <a:lnSpc>
                <a:spcPct val="100000"/>
              </a:lnSpc>
              <a:spcBef>
                <a:spcPts val="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M</a:t>
            </a:r>
            <a:r>
              <a:rPr i="0" lang="en" sz="1700" u="none" cap="none" strike="noStrike">
                <a:solidFill>
                  <a:schemeClr val="lt2"/>
                </a:solidFill>
                <a:latin typeface="Verdana"/>
                <a:ea typeface="Verdana"/>
                <a:cs typeface="Verdana"/>
                <a:sym typeface="Verdana"/>
              </a:rPr>
              <a:t>VLA Adult School Overview</a:t>
            </a:r>
            <a:endParaRPr i="0" sz="1700" u="none" cap="none" strike="noStrike">
              <a:solidFill>
                <a:srgbClr val="000000"/>
              </a:solidFill>
              <a:latin typeface="Verdana"/>
              <a:ea typeface="Verdana"/>
              <a:cs typeface="Verdana"/>
              <a:sym typeface="Verdana"/>
            </a:endParaRPr>
          </a:p>
          <a:p>
            <a:pPr indent="-247650" lvl="0" marL="457200" marR="0" rtl="0" algn="l">
              <a:lnSpc>
                <a:spcPct val="100000"/>
              </a:lnSpc>
              <a:spcBef>
                <a:spcPts val="100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WASC Schoolwide Goals</a:t>
            </a:r>
            <a:endParaRPr sz="1700">
              <a:solidFill>
                <a:schemeClr val="dk1"/>
              </a:solidFill>
              <a:latin typeface="Verdana"/>
              <a:ea typeface="Verdana"/>
              <a:cs typeface="Verdana"/>
              <a:sym typeface="Verdana"/>
            </a:endParaRPr>
          </a:p>
          <a:p>
            <a:pPr indent="-247650" lvl="0" marL="457200" marR="0" rtl="0" algn="l">
              <a:lnSpc>
                <a:spcPct val="100000"/>
              </a:lnSpc>
              <a:spcBef>
                <a:spcPts val="100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Student Performance Data and Current Progress &amp; Priorities by Program</a:t>
            </a:r>
            <a:endParaRPr sz="1700">
              <a:solidFill>
                <a:schemeClr val="dk1"/>
              </a:solidFill>
              <a:latin typeface="Verdana"/>
              <a:ea typeface="Verdana"/>
              <a:cs typeface="Verdana"/>
              <a:sym typeface="Verdana"/>
            </a:endParaRPr>
          </a:p>
          <a:p>
            <a:pPr indent="-247650" lvl="0" marL="457200" marR="0" rtl="0" algn="l">
              <a:lnSpc>
                <a:spcPct val="100000"/>
              </a:lnSpc>
              <a:spcBef>
                <a:spcPts val="100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Student Support Services</a:t>
            </a:r>
            <a:endParaRPr sz="1700">
              <a:solidFill>
                <a:schemeClr val="dk1"/>
              </a:solidFill>
              <a:latin typeface="Verdana"/>
              <a:ea typeface="Verdana"/>
              <a:cs typeface="Verdana"/>
              <a:sym typeface="Verdana"/>
            </a:endParaRPr>
          </a:p>
          <a:p>
            <a:pPr indent="-247650" lvl="0" marL="457200" marR="0" rtl="0" algn="l">
              <a:lnSpc>
                <a:spcPct val="100000"/>
              </a:lnSpc>
              <a:spcBef>
                <a:spcPts val="100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Student Success Stories</a:t>
            </a:r>
            <a:endParaRPr sz="1700">
              <a:solidFill>
                <a:schemeClr val="lt2"/>
              </a:solidFill>
              <a:latin typeface="Verdana"/>
              <a:ea typeface="Verdana"/>
              <a:cs typeface="Verdana"/>
              <a:sym typeface="Verdana"/>
            </a:endParaRPr>
          </a:p>
          <a:p>
            <a:pPr indent="-247650" lvl="0" marL="457200" marR="0" rtl="0" algn="l">
              <a:lnSpc>
                <a:spcPct val="100000"/>
              </a:lnSpc>
              <a:spcBef>
                <a:spcPts val="100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Fiscal Solvency</a:t>
            </a:r>
            <a:endParaRPr sz="1700">
              <a:solidFill>
                <a:schemeClr val="lt2"/>
              </a:solidFill>
              <a:latin typeface="Verdana"/>
              <a:ea typeface="Verdana"/>
              <a:cs typeface="Verdana"/>
              <a:sym typeface="Verdana"/>
            </a:endParaRPr>
          </a:p>
          <a:p>
            <a:pPr indent="-247650" lvl="0" marL="457200" marR="0" rtl="0" algn="l">
              <a:lnSpc>
                <a:spcPct val="100000"/>
              </a:lnSpc>
              <a:spcBef>
                <a:spcPts val="1000"/>
              </a:spcBef>
              <a:spcAft>
                <a:spcPts val="0"/>
              </a:spcAft>
              <a:buClr>
                <a:srgbClr val="39A2FF"/>
              </a:buClr>
              <a:buSzPts val="1700"/>
              <a:buFont typeface="Verdana"/>
              <a:buChar char="●"/>
            </a:pPr>
            <a:r>
              <a:rPr i="0" lang="en" sz="1700" u="none" cap="none" strike="noStrike">
                <a:solidFill>
                  <a:schemeClr val="lt2"/>
                </a:solidFill>
                <a:latin typeface="Verdana"/>
                <a:ea typeface="Verdana"/>
                <a:cs typeface="Verdana"/>
                <a:sym typeface="Verdana"/>
              </a:rPr>
              <a:t>Looking Ahead</a:t>
            </a:r>
            <a:endParaRPr i="0" sz="1700" u="none" cap="none" strike="noStrike">
              <a:solidFill>
                <a:schemeClr val="lt2"/>
              </a:solidFill>
              <a:latin typeface="Verdana"/>
              <a:ea typeface="Verdana"/>
              <a:cs typeface="Verdana"/>
              <a:sym typeface="Verdana"/>
            </a:endParaRPr>
          </a:p>
        </p:txBody>
      </p:sp>
      <p:pic>
        <p:nvPicPr>
          <p:cNvPr id="453" name="Google Shape;453;p68"/>
          <p:cNvPicPr preferRelativeResize="0"/>
          <p:nvPr/>
        </p:nvPicPr>
        <p:blipFill rotWithShape="1">
          <a:blip r:embed="rId5">
            <a:alphaModFix/>
          </a:blip>
          <a:srcRect b="0" l="0" r="0" t="0"/>
          <a:stretch/>
        </p:blipFill>
        <p:spPr>
          <a:xfrm>
            <a:off x="1069838" y="206056"/>
            <a:ext cx="1585313" cy="978938"/>
          </a:xfrm>
          <a:prstGeom prst="rect">
            <a:avLst/>
          </a:prstGeom>
          <a:noFill/>
          <a:ln cap="flat" cmpd="sng" w="9525">
            <a:solidFill>
              <a:srgbClr val="000000"/>
            </a:solidFill>
            <a:prstDash val="solid"/>
            <a:round/>
            <a:headEnd len="sm" w="sm" type="none"/>
            <a:tailEnd len="sm" w="sm" type="none"/>
          </a:ln>
        </p:spPr>
      </p:pic>
      <p:pic>
        <p:nvPicPr>
          <p:cNvPr id="454" name="Google Shape;454;p68"/>
          <p:cNvPicPr preferRelativeResize="0"/>
          <p:nvPr/>
        </p:nvPicPr>
        <p:blipFill>
          <a:blip r:embed="rId6">
            <a:alphaModFix/>
          </a:blip>
          <a:stretch>
            <a:fillRect/>
          </a:stretch>
        </p:blipFill>
        <p:spPr>
          <a:xfrm>
            <a:off x="709700" y="1316947"/>
            <a:ext cx="2305600" cy="341665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8" name="Shape 458"/>
        <p:cNvGrpSpPr/>
        <p:nvPr/>
      </p:nvGrpSpPr>
      <p:grpSpPr>
        <a:xfrm>
          <a:off x="0" y="0"/>
          <a:ext cx="0" cy="0"/>
          <a:chOff x="0" y="0"/>
          <a:chExt cx="0" cy="0"/>
        </a:xfrm>
      </p:grpSpPr>
      <p:pic>
        <p:nvPicPr>
          <p:cNvPr id="459" name="Google Shape;459;p69"/>
          <p:cNvPicPr preferRelativeResize="0"/>
          <p:nvPr/>
        </p:nvPicPr>
        <p:blipFill rotWithShape="1">
          <a:blip r:embed="rId4">
            <a:alphaModFix/>
          </a:blip>
          <a:srcRect b="1444" l="0" r="2808" t="966"/>
          <a:stretch/>
        </p:blipFill>
        <p:spPr>
          <a:xfrm>
            <a:off x="-56612" y="459882"/>
            <a:ext cx="3725023" cy="5143500"/>
          </a:xfrm>
          <a:prstGeom prst="rect">
            <a:avLst/>
          </a:prstGeom>
          <a:noFill/>
          <a:ln>
            <a:noFill/>
          </a:ln>
        </p:spPr>
      </p:pic>
      <p:sp>
        <p:nvSpPr>
          <p:cNvPr id="460" name="Google Shape;460;p69"/>
          <p:cNvSpPr/>
          <p:nvPr/>
        </p:nvSpPr>
        <p:spPr>
          <a:xfrm>
            <a:off x="471900" y="280825"/>
            <a:ext cx="3253200" cy="4611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chemeClr val="lt2"/>
              </a:buClr>
              <a:buSzPts val="1547"/>
              <a:buFont typeface="Noto Sans Symbols"/>
              <a:buNone/>
            </a:pPr>
            <a:r>
              <a:rPr b="1" i="0" lang="en" sz="2210" u="none" cap="none" strike="noStrike">
                <a:solidFill>
                  <a:schemeClr val="lt2"/>
                </a:solidFill>
                <a:latin typeface="Verdana"/>
                <a:ea typeface="Verdana"/>
                <a:cs typeface="Verdana"/>
                <a:sym typeface="Verdana"/>
              </a:rPr>
              <a:t>MVLA Adult School Mission Statement </a:t>
            </a:r>
            <a:endParaRPr i="0" sz="1400" u="none" cap="none" strike="noStrike">
              <a:solidFill>
                <a:srgbClr val="000000"/>
              </a:solidFill>
              <a:latin typeface="Verdana"/>
              <a:ea typeface="Verdana"/>
              <a:cs typeface="Verdana"/>
              <a:sym typeface="Verdana"/>
            </a:endParaRPr>
          </a:p>
          <a:p>
            <a:pPr indent="0" lvl="0" marL="0" marR="0" rtl="0" algn="l">
              <a:lnSpc>
                <a:spcPct val="80000"/>
              </a:lnSpc>
              <a:spcBef>
                <a:spcPts val="906"/>
              </a:spcBef>
              <a:spcAft>
                <a:spcPts val="0"/>
              </a:spcAft>
              <a:buClr>
                <a:schemeClr val="lt2"/>
              </a:buClr>
              <a:buSzPts val="1071"/>
              <a:buFont typeface="Noto Sans Symbols"/>
              <a:buNone/>
            </a:pPr>
            <a:r>
              <a:t/>
            </a:r>
            <a:endParaRPr i="0" sz="1400" u="none" cap="none" strike="noStrike">
              <a:solidFill>
                <a:srgbClr val="000000"/>
              </a:solidFill>
              <a:latin typeface="Verdana"/>
              <a:ea typeface="Verdana"/>
              <a:cs typeface="Verdana"/>
              <a:sym typeface="Verdana"/>
            </a:endParaRPr>
          </a:p>
          <a:p>
            <a:pPr indent="0" lvl="0" marL="0" marR="0" rtl="0" algn="l">
              <a:lnSpc>
                <a:spcPct val="140000"/>
              </a:lnSpc>
              <a:spcBef>
                <a:spcPts val="1200"/>
              </a:spcBef>
              <a:spcAft>
                <a:spcPts val="0"/>
              </a:spcAft>
              <a:buClr>
                <a:schemeClr val="lt2"/>
              </a:buClr>
              <a:buSzPts val="1071"/>
              <a:buFont typeface="Noto Sans Symbols"/>
              <a:buNone/>
            </a:pPr>
            <a:r>
              <a:rPr lang="en" sz="1530">
                <a:solidFill>
                  <a:schemeClr val="lt1"/>
                </a:solidFill>
                <a:latin typeface="Verdana"/>
                <a:ea typeface="Verdana"/>
                <a:cs typeface="Verdana"/>
                <a:sym typeface="Verdana"/>
              </a:rPr>
              <a:t>MVLA Adult School is committed to engaging, supporting, and empowering all adult learners from diverse backgrounds. Students will gain the knowledge, proficiency, and technical skills necessary to succeed in employment, secondary education, and community integration.</a:t>
            </a:r>
            <a:endParaRPr b="1" i="0" sz="1530" u="none" cap="none" strike="noStrike">
              <a:solidFill>
                <a:schemeClr val="lt2"/>
              </a:solidFill>
              <a:latin typeface="Verdana"/>
              <a:ea typeface="Verdana"/>
              <a:cs typeface="Verdana"/>
              <a:sym typeface="Verdana"/>
            </a:endParaRPr>
          </a:p>
        </p:txBody>
      </p:sp>
      <p:grpSp>
        <p:nvGrpSpPr>
          <p:cNvPr id="461" name="Google Shape;461;p69"/>
          <p:cNvGrpSpPr/>
          <p:nvPr/>
        </p:nvGrpSpPr>
        <p:grpSpPr>
          <a:xfrm>
            <a:off x="4354313" y="212989"/>
            <a:ext cx="3909612" cy="3396261"/>
            <a:chOff x="0" y="44545"/>
            <a:chExt cx="3909612" cy="4528348"/>
          </a:xfrm>
        </p:grpSpPr>
        <p:sp>
          <p:nvSpPr>
            <p:cNvPr id="462" name="Google Shape;462;p69"/>
            <p:cNvSpPr/>
            <p:nvPr/>
          </p:nvSpPr>
          <p:spPr>
            <a:xfrm>
              <a:off x="0" y="44545"/>
              <a:ext cx="3909600" cy="503700"/>
            </a:xfrm>
            <a:prstGeom prst="roundRect">
              <a:avLst>
                <a:gd fmla="val 16667" name="adj"/>
              </a:avLst>
            </a:prstGeom>
            <a:solidFill>
              <a:srgbClr val="0D6DC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lt1"/>
                </a:buClr>
                <a:buSzPts val="2100"/>
                <a:buFont typeface="Lustria"/>
                <a:buNone/>
              </a:pPr>
              <a:r>
                <a:rPr b="1" lang="en" sz="1800">
                  <a:solidFill>
                    <a:schemeClr val="lt1"/>
                  </a:solidFill>
                  <a:latin typeface="Verdana"/>
                  <a:ea typeface="Verdana"/>
                  <a:cs typeface="Verdana"/>
                  <a:sym typeface="Verdana"/>
                </a:rPr>
                <a:t>Student Learning Outcomes</a:t>
              </a:r>
              <a:endParaRPr/>
            </a:p>
          </p:txBody>
        </p:sp>
        <p:sp>
          <p:nvSpPr>
            <p:cNvPr id="463" name="Google Shape;463;p69"/>
            <p:cNvSpPr/>
            <p:nvPr/>
          </p:nvSpPr>
          <p:spPr>
            <a:xfrm>
              <a:off x="817214" y="776560"/>
              <a:ext cx="2275200" cy="524700"/>
            </a:xfrm>
            <a:prstGeom prst="roundRect">
              <a:avLst>
                <a:gd fmla="val 16667" name="adj"/>
              </a:avLst>
            </a:prstGeom>
            <a:solidFill>
              <a:srgbClr val="0D6DC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lt1"/>
                </a:buClr>
                <a:buSzPts val="2100"/>
                <a:buFont typeface="Lustria"/>
                <a:buNone/>
              </a:pPr>
              <a:r>
                <a:rPr b="1" lang="en" sz="1700">
                  <a:solidFill>
                    <a:schemeClr val="lt1"/>
                  </a:solidFill>
                  <a:latin typeface="Verdana"/>
                  <a:ea typeface="Verdana"/>
                  <a:cs typeface="Verdana"/>
                  <a:sym typeface="Verdana"/>
                </a:rPr>
                <a:t> Students will</a:t>
              </a:r>
              <a:r>
                <a:rPr lang="en" sz="1700">
                  <a:solidFill>
                    <a:schemeClr val="lt1"/>
                  </a:solidFill>
                  <a:latin typeface="Verdana"/>
                  <a:ea typeface="Verdana"/>
                  <a:cs typeface="Verdana"/>
                  <a:sym typeface="Verdana"/>
                </a:rPr>
                <a:t>:</a:t>
              </a:r>
              <a:endParaRPr/>
            </a:p>
          </p:txBody>
        </p:sp>
        <p:sp>
          <p:nvSpPr>
            <p:cNvPr id="464" name="Google Shape;464;p69"/>
            <p:cNvSpPr/>
            <p:nvPr/>
          </p:nvSpPr>
          <p:spPr>
            <a:xfrm>
              <a:off x="0" y="1218959"/>
              <a:ext cx="3909600" cy="2086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69"/>
            <p:cNvSpPr txBox="1"/>
            <p:nvPr/>
          </p:nvSpPr>
          <p:spPr>
            <a:xfrm>
              <a:off x="12" y="1439093"/>
              <a:ext cx="3909600" cy="3133800"/>
            </a:xfrm>
            <a:prstGeom prst="rect">
              <a:avLst/>
            </a:prstGeom>
            <a:noFill/>
            <a:ln>
              <a:noFill/>
            </a:ln>
          </p:spPr>
          <p:txBody>
            <a:bodyPr anchorCtr="0" anchor="t" bIns="26650" lIns="124125" spcFirstLastPara="1" rIns="149350" wrap="square" tIns="26650">
              <a:noAutofit/>
            </a:bodyPr>
            <a:lstStyle/>
            <a:p>
              <a:pPr indent="-171450" lvl="1" marL="171450" marR="0" rtl="0" algn="l">
                <a:lnSpc>
                  <a:spcPct val="100000"/>
                </a:lnSpc>
                <a:spcBef>
                  <a:spcPts val="320"/>
                </a:spcBef>
                <a:spcAft>
                  <a:spcPts val="0"/>
                </a:spcAft>
                <a:buClr>
                  <a:schemeClr val="lt1"/>
                </a:buClr>
                <a:buSzPts val="1600"/>
                <a:buFont typeface="Verdana"/>
                <a:buChar char="•"/>
              </a:pPr>
              <a:r>
                <a:rPr i="0" lang="en" sz="1600" u="none" cap="none" strike="noStrike">
                  <a:solidFill>
                    <a:schemeClr val="lt1"/>
                  </a:solidFill>
                  <a:latin typeface="Verdana"/>
                  <a:ea typeface="Verdana"/>
                  <a:cs typeface="Verdana"/>
                  <a:sym typeface="Verdana"/>
                </a:rPr>
                <a:t>Set goals and progress towards them</a:t>
              </a:r>
              <a:endParaRPr i="0" sz="1400" u="none" cap="none" strike="noStrike">
                <a:solidFill>
                  <a:srgbClr val="000000"/>
                </a:solidFill>
                <a:latin typeface="Verdana"/>
                <a:ea typeface="Verdana"/>
                <a:cs typeface="Verdana"/>
                <a:sym typeface="Verdana"/>
              </a:endParaRPr>
            </a:p>
            <a:p>
              <a:pPr indent="-171450" lvl="1" marL="171450" marR="0" rtl="0" algn="l">
                <a:lnSpc>
                  <a:spcPct val="100000"/>
                </a:lnSpc>
                <a:spcBef>
                  <a:spcPts val="320"/>
                </a:spcBef>
                <a:spcAft>
                  <a:spcPts val="0"/>
                </a:spcAft>
                <a:buClr>
                  <a:schemeClr val="lt1"/>
                </a:buClr>
                <a:buSzPts val="1600"/>
                <a:buFont typeface="Verdana"/>
                <a:buChar char="•"/>
              </a:pPr>
              <a:r>
                <a:rPr i="0" lang="en" sz="1600" u="none" cap="none" strike="noStrike">
                  <a:solidFill>
                    <a:schemeClr val="lt1"/>
                  </a:solidFill>
                  <a:latin typeface="Verdana"/>
                  <a:ea typeface="Verdana"/>
                  <a:cs typeface="Verdana"/>
                  <a:sym typeface="Verdana"/>
                </a:rPr>
                <a:t>Achieve a measurable increase in knowledge, skills and proficiency in their goal area</a:t>
              </a:r>
              <a:endParaRPr i="0" sz="1400" u="none" cap="none" strike="noStrike">
                <a:solidFill>
                  <a:srgbClr val="000000"/>
                </a:solidFill>
                <a:latin typeface="Verdana"/>
                <a:ea typeface="Verdana"/>
                <a:cs typeface="Verdana"/>
                <a:sym typeface="Verdana"/>
              </a:endParaRPr>
            </a:p>
            <a:p>
              <a:pPr indent="-171450" lvl="1" marL="171450" marR="0" rtl="0" algn="l">
                <a:lnSpc>
                  <a:spcPct val="100000"/>
                </a:lnSpc>
                <a:spcBef>
                  <a:spcPts val="320"/>
                </a:spcBef>
                <a:spcAft>
                  <a:spcPts val="0"/>
                </a:spcAft>
                <a:buClr>
                  <a:schemeClr val="lt1"/>
                </a:buClr>
                <a:buSzPts val="1600"/>
                <a:buFont typeface="Verdana"/>
                <a:buChar char="•"/>
              </a:pPr>
              <a:r>
                <a:rPr i="0" lang="en" sz="1600" u="none" cap="none" strike="noStrike">
                  <a:solidFill>
                    <a:schemeClr val="lt1"/>
                  </a:solidFill>
                  <a:latin typeface="Verdana"/>
                  <a:ea typeface="Verdana"/>
                  <a:cs typeface="Verdana"/>
                  <a:sym typeface="Verdana"/>
                </a:rPr>
                <a:t>Be able to apply knowledge, skills and proficiency to employment and  continuing education</a:t>
              </a:r>
              <a:endParaRPr i="0" sz="1400" u="none" cap="none" strike="noStrike">
                <a:solidFill>
                  <a:srgbClr val="000000"/>
                </a:solidFill>
                <a:latin typeface="Verdana"/>
                <a:ea typeface="Verdana"/>
                <a:cs typeface="Verdana"/>
                <a:sym typeface="Verdana"/>
              </a:endParaRPr>
            </a:p>
          </p:txBody>
        </p:sp>
      </p:grpSp>
      <p:pic>
        <p:nvPicPr>
          <p:cNvPr id="466" name="Google Shape;466;p69"/>
          <p:cNvPicPr preferRelativeResize="0"/>
          <p:nvPr/>
        </p:nvPicPr>
        <p:blipFill>
          <a:blip r:embed="rId5">
            <a:alphaModFix/>
          </a:blip>
          <a:stretch>
            <a:fillRect/>
          </a:stretch>
        </p:blipFill>
        <p:spPr>
          <a:xfrm>
            <a:off x="5075674" y="3380975"/>
            <a:ext cx="2352300" cy="1603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70"/>
          <p:cNvSpPr txBox="1"/>
          <p:nvPr>
            <p:ph type="title"/>
          </p:nvPr>
        </p:nvSpPr>
        <p:spPr>
          <a:xfrm>
            <a:off x="457198" y="120487"/>
            <a:ext cx="8229600" cy="857400"/>
          </a:xfrm>
          <a:prstGeom prst="rect">
            <a:avLst/>
          </a:prstGeom>
          <a:noFill/>
          <a:ln>
            <a:noFill/>
          </a:ln>
          <a:effectLst>
            <a:outerShdw blurRad="25400">
              <a:srgbClr val="000000">
                <a:alpha val="45490"/>
              </a:srgbClr>
            </a:outerShdw>
          </a:effectLst>
        </p:spPr>
        <p:txBody>
          <a:bodyPr anchorCtr="0" anchor="ctr" bIns="68550" lIns="68550" spcFirstLastPara="1" rIns="68550" wrap="square" tIns="68550">
            <a:noAutofit/>
          </a:bodyPr>
          <a:lstStyle/>
          <a:p>
            <a:pPr indent="0" lvl="0" marL="0" rtl="0" algn="ctr">
              <a:lnSpc>
                <a:spcPct val="100000"/>
              </a:lnSpc>
              <a:spcBef>
                <a:spcPts val="0"/>
              </a:spcBef>
              <a:spcAft>
                <a:spcPts val="0"/>
              </a:spcAft>
              <a:buClr>
                <a:schemeClr val="lt1"/>
              </a:buClr>
              <a:buSzPts val="3959"/>
              <a:buFont typeface="Calibri"/>
              <a:buNone/>
            </a:pPr>
            <a:r>
              <a:rPr b="1" lang="en" sz="2600" cap="none">
                <a:solidFill>
                  <a:schemeClr val="lt1"/>
                </a:solidFill>
                <a:latin typeface="Verdana"/>
                <a:ea typeface="Verdana"/>
                <a:cs typeface="Verdana"/>
                <a:sym typeface="Verdana"/>
              </a:rPr>
              <a:t>MVLA Adult School Programs  </a:t>
            </a:r>
            <a:br>
              <a:rPr b="1" lang="en" sz="2600" cap="none">
                <a:solidFill>
                  <a:srgbClr val="0070C0"/>
                </a:solidFill>
                <a:latin typeface="Verdana"/>
                <a:ea typeface="Verdana"/>
                <a:cs typeface="Verdana"/>
                <a:sym typeface="Verdana"/>
              </a:rPr>
            </a:br>
            <a:r>
              <a:rPr b="1" lang="en" sz="2200" cap="none">
                <a:latin typeface="Verdana"/>
                <a:ea typeface="Verdana"/>
                <a:cs typeface="Verdana"/>
                <a:sym typeface="Verdana"/>
              </a:rPr>
              <a:t>Enrollment Trends (Unduplicated)</a:t>
            </a:r>
            <a:endParaRPr sz="3400">
              <a:latin typeface="Verdana"/>
              <a:ea typeface="Verdana"/>
              <a:cs typeface="Verdana"/>
              <a:sym typeface="Verdana"/>
            </a:endParaRPr>
          </a:p>
        </p:txBody>
      </p:sp>
      <p:sp>
        <p:nvSpPr>
          <p:cNvPr id="473" name="Google Shape;473;p70"/>
          <p:cNvSpPr txBox="1"/>
          <p:nvPr/>
        </p:nvSpPr>
        <p:spPr>
          <a:xfrm>
            <a:off x="211500" y="3978575"/>
            <a:ext cx="8721000" cy="8574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Clr>
                <a:srgbClr val="000000"/>
              </a:buClr>
              <a:buSzPts val="1600"/>
              <a:buFont typeface="Arial"/>
              <a:buNone/>
            </a:pPr>
            <a:r>
              <a:rPr lang="en" sz="1300">
                <a:solidFill>
                  <a:schemeClr val="lt1"/>
                </a:solidFill>
                <a:latin typeface="Verdana"/>
                <a:ea typeface="Verdana"/>
                <a:cs typeface="Verdana"/>
                <a:sym typeface="Verdana"/>
              </a:rPr>
              <a:t>Overall duplicated enrollment for 2023-2024 was 5189. Unduplicated enrollment by Adult Education Programs from 2022-2023 to 2023-2024 showed a decrease of nearly 12% in ESL due to changing demographic/proficiency level of students. There was a slight increase in ABE and GED enrollments, and a slight decrease in HSD enrollment. CTE enrollments increased by over 19%. Non-academic / fee-based programs enrollment decreased by 5%.</a:t>
            </a:r>
            <a:endParaRPr b="1" i="0" sz="1300" u="none" cap="none" strike="noStrike">
              <a:solidFill>
                <a:schemeClr val="lt1"/>
              </a:solidFill>
              <a:latin typeface="Verdana"/>
              <a:ea typeface="Verdana"/>
              <a:cs typeface="Verdana"/>
              <a:sym typeface="Verdana"/>
            </a:endParaRPr>
          </a:p>
        </p:txBody>
      </p:sp>
      <p:sp>
        <p:nvSpPr>
          <p:cNvPr id="474" name="Google Shape;474;p70"/>
          <p:cNvSpPr/>
          <p:nvPr/>
        </p:nvSpPr>
        <p:spPr>
          <a:xfrm>
            <a:off x="4482913" y="2467877"/>
            <a:ext cx="175800" cy="1731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Clr>
                <a:srgbClr val="000000"/>
              </a:buClr>
              <a:buSzPts val="1050"/>
              <a:buFont typeface="Arial"/>
              <a:buNone/>
            </a:pPr>
            <a:r>
              <a:rPr b="0" i="0" lang="en" sz="1050" u="none" cap="none" strike="noStrike">
                <a:solidFill>
                  <a:schemeClr val="lt1"/>
                </a:solidFill>
                <a:latin typeface="Lustria"/>
                <a:ea typeface="Lustria"/>
                <a:cs typeface="Lustria"/>
                <a:sym typeface="Lustria"/>
              </a:rPr>
              <a:t> </a:t>
            </a:r>
            <a:endParaRPr b="0" i="0" sz="1050" u="none" cap="none" strike="noStrike">
              <a:solidFill>
                <a:schemeClr val="lt1"/>
              </a:solidFill>
              <a:latin typeface="Lustria"/>
              <a:ea typeface="Lustria"/>
              <a:cs typeface="Lustria"/>
              <a:sym typeface="Lustria"/>
            </a:endParaRPr>
          </a:p>
        </p:txBody>
      </p:sp>
      <p:pic>
        <p:nvPicPr>
          <p:cNvPr id="475" name="Google Shape;475;p70" title="Chart"/>
          <p:cNvPicPr preferRelativeResize="0"/>
          <p:nvPr/>
        </p:nvPicPr>
        <p:blipFill>
          <a:blip r:embed="rId3">
            <a:alphaModFix/>
          </a:blip>
          <a:stretch>
            <a:fillRect/>
          </a:stretch>
        </p:blipFill>
        <p:spPr>
          <a:xfrm>
            <a:off x="2192163" y="1007450"/>
            <a:ext cx="4759674" cy="2943074"/>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9" name="Shape 479"/>
        <p:cNvGrpSpPr/>
        <p:nvPr/>
      </p:nvGrpSpPr>
      <p:grpSpPr>
        <a:xfrm>
          <a:off x="0" y="0"/>
          <a:ext cx="0" cy="0"/>
          <a:chOff x="0" y="0"/>
          <a:chExt cx="0" cy="0"/>
        </a:xfrm>
      </p:grpSpPr>
      <p:sp>
        <p:nvSpPr>
          <p:cNvPr id="480" name="Google Shape;480;p71"/>
          <p:cNvSpPr/>
          <p:nvPr/>
        </p:nvSpPr>
        <p:spPr>
          <a:xfrm>
            <a:off x="852750" y="172425"/>
            <a:ext cx="7438500" cy="5667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b="1" i="0" lang="en" sz="3200" u="none" cap="none" strike="noStrike">
                <a:solidFill>
                  <a:schemeClr val="lt2"/>
                </a:solidFill>
                <a:latin typeface="Verdana"/>
                <a:ea typeface="Verdana"/>
                <a:cs typeface="Verdana"/>
                <a:sym typeface="Verdana"/>
              </a:rPr>
              <a:t>202</a:t>
            </a:r>
            <a:r>
              <a:rPr b="1" lang="en" sz="3200">
                <a:solidFill>
                  <a:schemeClr val="lt2"/>
                </a:solidFill>
                <a:latin typeface="Verdana"/>
                <a:ea typeface="Verdana"/>
                <a:cs typeface="Verdana"/>
                <a:sym typeface="Verdana"/>
              </a:rPr>
              <a:t>4</a:t>
            </a:r>
            <a:r>
              <a:rPr b="1" i="0" lang="en" sz="3200" u="none" cap="none" strike="noStrike">
                <a:solidFill>
                  <a:schemeClr val="lt2"/>
                </a:solidFill>
                <a:latin typeface="Verdana"/>
                <a:ea typeface="Verdana"/>
                <a:cs typeface="Verdana"/>
                <a:sym typeface="Verdana"/>
              </a:rPr>
              <a:t>-202</a:t>
            </a:r>
            <a:r>
              <a:rPr b="1" lang="en" sz="3200">
                <a:solidFill>
                  <a:schemeClr val="lt2"/>
                </a:solidFill>
                <a:latin typeface="Verdana"/>
                <a:ea typeface="Verdana"/>
                <a:cs typeface="Verdana"/>
                <a:sym typeface="Verdana"/>
              </a:rPr>
              <a:t>5</a:t>
            </a:r>
            <a:r>
              <a:rPr b="1" lang="en" sz="3200">
                <a:latin typeface="Verdana"/>
                <a:ea typeface="Verdana"/>
                <a:cs typeface="Verdana"/>
                <a:sym typeface="Verdana"/>
              </a:rPr>
              <a:t> </a:t>
            </a:r>
            <a:r>
              <a:rPr b="1" i="0" lang="en" sz="3200" u="none" cap="none" strike="noStrike">
                <a:solidFill>
                  <a:schemeClr val="lt2"/>
                </a:solidFill>
                <a:latin typeface="Verdana"/>
                <a:ea typeface="Verdana"/>
                <a:cs typeface="Verdana"/>
                <a:sym typeface="Verdana"/>
              </a:rPr>
              <a:t>Guiding Principles</a:t>
            </a:r>
            <a:endParaRPr b="1" sz="3200">
              <a:latin typeface="Verdana"/>
              <a:ea typeface="Verdana"/>
              <a:cs typeface="Verdana"/>
              <a:sym typeface="Verdana"/>
            </a:endParaRPr>
          </a:p>
        </p:txBody>
      </p:sp>
      <p:pic>
        <p:nvPicPr>
          <p:cNvPr id="481" name="Google Shape;481;p71"/>
          <p:cNvPicPr preferRelativeResize="0"/>
          <p:nvPr/>
        </p:nvPicPr>
        <p:blipFill>
          <a:blip r:embed="rId4">
            <a:alphaModFix/>
          </a:blip>
          <a:stretch>
            <a:fillRect/>
          </a:stretch>
        </p:blipFill>
        <p:spPr>
          <a:xfrm>
            <a:off x="1225726" y="884550"/>
            <a:ext cx="7065526" cy="3879699"/>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5" name="Shape 485"/>
        <p:cNvGrpSpPr/>
        <p:nvPr/>
      </p:nvGrpSpPr>
      <p:grpSpPr>
        <a:xfrm>
          <a:off x="0" y="0"/>
          <a:ext cx="0" cy="0"/>
          <a:chOff x="0" y="0"/>
          <a:chExt cx="0" cy="0"/>
        </a:xfrm>
      </p:grpSpPr>
      <p:pic>
        <p:nvPicPr>
          <p:cNvPr id="486" name="Google Shape;486;p72"/>
          <p:cNvPicPr preferRelativeResize="0"/>
          <p:nvPr/>
        </p:nvPicPr>
        <p:blipFill>
          <a:blip r:embed="rId4">
            <a:alphaModFix/>
          </a:blip>
          <a:stretch>
            <a:fillRect/>
          </a:stretch>
        </p:blipFill>
        <p:spPr>
          <a:xfrm>
            <a:off x="583425" y="56400"/>
            <a:ext cx="7977151"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0" name="Shape 490"/>
        <p:cNvGrpSpPr/>
        <p:nvPr/>
      </p:nvGrpSpPr>
      <p:grpSpPr>
        <a:xfrm>
          <a:off x="0" y="0"/>
          <a:ext cx="0" cy="0"/>
          <a:chOff x="0" y="0"/>
          <a:chExt cx="0" cy="0"/>
        </a:xfrm>
      </p:grpSpPr>
      <p:sp>
        <p:nvSpPr>
          <p:cNvPr id="491" name="Google Shape;491;p73"/>
          <p:cNvSpPr/>
          <p:nvPr/>
        </p:nvSpPr>
        <p:spPr>
          <a:xfrm>
            <a:off x="689396" y="289525"/>
            <a:ext cx="7765200" cy="7278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800"/>
              <a:buFont typeface="Arial"/>
              <a:buNone/>
            </a:pPr>
            <a:r>
              <a:rPr b="1" i="0" lang="en" sz="2800" u="none" cap="none" strike="noStrike">
                <a:solidFill>
                  <a:schemeClr val="lt2"/>
                </a:solidFill>
                <a:latin typeface="Verdana"/>
                <a:ea typeface="Verdana"/>
                <a:cs typeface="Verdana"/>
                <a:sym typeface="Verdana"/>
              </a:rPr>
              <a:t>M</a:t>
            </a:r>
            <a:r>
              <a:rPr b="1" i="0" lang="en" sz="2800" u="none" cap="none" strike="noStrike">
                <a:solidFill>
                  <a:schemeClr val="lt2"/>
                </a:solidFill>
                <a:latin typeface="Verdana"/>
                <a:ea typeface="Verdana"/>
                <a:cs typeface="Verdana"/>
                <a:sym typeface="Verdana"/>
              </a:rPr>
              <a:t>VLA Adult School</a:t>
            </a:r>
            <a:endParaRPr i="0" sz="1400" u="none" cap="none" strike="noStrike">
              <a:solidFill>
                <a:srgbClr val="000000"/>
              </a:solidFill>
              <a:latin typeface="Verdana"/>
              <a:ea typeface="Verdana"/>
              <a:cs typeface="Verdana"/>
              <a:sym typeface="Verdana"/>
            </a:endParaRPr>
          </a:p>
          <a:p>
            <a:pPr indent="0" lvl="0" marL="0" marR="0" rtl="0" algn="ctr">
              <a:lnSpc>
                <a:spcPct val="90000"/>
              </a:lnSpc>
              <a:spcBef>
                <a:spcPts val="600"/>
              </a:spcBef>
              <a:spcAft>
                <a:spcPts val="0"/>
              </a:spcAft>
              <a:buClr>
                <a:srgbClr val="000000"/>
              </a:buClr>
              <a:buSzPts val="2800"/>
              <a:buFont typeface="Arial"/>
              <a:buNone/>
            </a:pPr>
            <a:r>
              <a:rPr b="1" i="0" lang="en" sz="2800" u="none" cap="none" strike="noStrike">
                <a:solidFill>
                  <a:schemeClr val="lt2"/>
                </a:solidFill>
                <a:latin typeface="Verdana"/>
                <a:ea typeface="Verdana"/>
                <a:cs typeface="Verdana"/>
                <a:sym typeface="Verdana"/>
              </a:rPr>
              <a:t>WASC Schoolwide Goal</a:t>
            </a:r>
            <a:r>
              <a:rPr b="1" i="0" lang="en" sz="2800" u="none" cap="none" strike="noStrike">
                <a:solidFill>
                  <a:schemeClr val="lt2"/>
                </a:solidFill>
                <a:latin typeface="Verdana"/>
                <a:ea typeface="Verdana"/>
                <a:cs typeface="Verdana"/>
                <a:sym typeface="Verdana"/>
              </a:rPr>
              <a:t>s</a:t>
            </a:r>
            <a:endParaRPr i="0" sz="1400" u="none" cap="none" strike="noStrike">
              <a:solidFill>
                <a:srgbClr val="000000"/>
              </a:solidFill>
              <a:latin typeface="Verdana"/>
              <a:ea typeface="Verdana"/>
              <a:cs typeface="Verdana"/>
              <a:sym typeface="Verdana"/>
            </a:endParaRPr>
          </a:p>
        </p:txBody>
      </p:sp>
      <p:sp>
        <p:nvSpPr>
          <p:cNvPr id="492" name="Google Shape;492;p73"/>
          <p:cNvSpPr txBox="1"/>
          <p:nvPr>
            <p:ph idx="12" type="sldNum"/>
          </p:nvPr>
        </p:nvSpPr>
        <p:spPr>
          <a:xfrm>
            <a:off x="7889047" y="4245257"/>
            <a:ext cx="565200" cy="2739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493" name="Google Shape;493;p73"/>
          <p:cNvSpPr/>
          <p:nvPr/>
        </p:nvSpPr>
        <p:spPr>
          <a:xfrm>
            <a:off x="1641838" y="3014150"/>
            <a:ext cx="381000" cy="342900"/>
          </a:xfrm>
          <a:prstGeom prst="downArrow">
            <a:avLst>
              <a:gd fmla="val 50000" name="adj1"/>
              <a:gd fmla="val 50000" name="adj2"/>
            </a:avLst>
          </a:prstGeom>
          <a:solidFill>
            <a:srgbClr val="FFFF00"/>
          </a:solid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
        <p:nvSpPr>
          <p:cNvPr id="494" name="Google Shape;494;p73"/>
          <p:cNvSpPr/>
          <p:nvPr/>
        </p:nvSpPr>
        <p:spPr>
          <a:xfrm>
            <a:off x="4364348" y="3014150"/>
            <a:ext cx="381000" cy="342900"/>
          </a:xfrm>
          <a:prstGeom prst="downArrow">
            <a:avLst>
              <a:gd fmla="val 50000" name="adj1"/>
              <a:gd fmla="val 50000" name="adj2"/>
            </a:avLst>
          </a:prstGeom>
          <a:solidFill>
            <a:srgbClr val="FFFF00"/>
          </a:solid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
        <p:nvSpPr>
          <p:cNvPr id="495" name="Google Shape;495;p73"/>
          <p:cNvSpPr/>
          <p:nvPr/>
        </p:nvSpPr>
        <p:spPr>
          <a:xfrm>
            <a:off x="7086859" y="3014150"/>
            <a:ext cx="381000" cy="342900"/>
          </a:xfrm>
          <a:prstGeom prst="downArrow">
            <a:avLst>
              <a:gd fmla="val 50000" name="adj1"/>
              <a:gd fmla="val 50000" name="adj2"/>
            </a:avLst>
          </a:prstGeom>
          <a:solidFill>
            <a:srgbClr val="FFFF00"/>
          </a:solid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grpSp>
        <p:nvGrpSpPr>
          <p:cNvPr id="496" name="Google Shape;496;p73"/>
          <p:cNvGrpSpPr/>
          <p:nvPr/>
        </p:nvGrpSpPr>
        <p:grpSpPr>
          <a:xfrm>
            <a:off x="689338" y="1512709"/>
            <a:ext cx="7765325" cy="3315635"/>
            <a:chOff x="0" y="-84"/>
            <a:chExt cx="7765325" cy="4420847"/>
          </a:xfrm>
        </p:grpSpPr>
        <p:sp>
          <p:nvSpPr>
            <p:cNvPr id="497" name="Google Shape;497;p73"/>
            <p:cNvSpPr txBox="1"/>
            <p:nvPr/>
          </p:nvSpPr>
          <p:spPr>
            <a:xfrm>
              <a:off x="0" y="-84"/>
              <a:ext cx="2426700" cy="1908300"/>
            </a:xfrm>
            <a:prstGeom prst="rect">
              <a:avLst/>
            </a:prstGeom>
            <a:solidFill>
              <a:srgbClr val="C4EEFF"/>
            </a:solidFill>
            <a:ln cap="flat" cmpd="sng" w="9525">
              <a:solidFill>
                <a:schemeClr val="dk1"/>
              </a:solidFill>
              <a:prstDash val="solid"/>
              <a:round/>
              <a:headEnd len="sm" w="sm" type="none"/>
              <a:tailEnd len="sm" w="sm" type="none"/>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dk1"/>
                </a:buClr>
                <a:buSzPts val="1600"/>
                <a:buFont typeface="Calibri"/>
                <a:buNone/>
              </a:pPr>
              <a:r>
                <a:rPr b="1" lang="en" sz="1300">
                  <a:solidFill>
                    <a:schemeClr val="dk1"/>
                  </a:solidFill>
                  <a:latin typeface="Verdana"/>
                  <a:ea typeface="Verdana"/>
                  <a:cs typeface="Verdana"/>
                  <a:sym typeface="Verdana"/>
                </a:rPr>
                <a:t>Identify and use assessment results to make improvements to classes and programs</a:t>
              </a:r>
              <a:endParaRPr i="0" sz="1300" u="none" cap="none" strike="noStrike">
                <a:solidFill>
                  <a:srgbClr val="000000"/>
                </a:solidFill>
                <a:latin typeface="Verdana"/>
                <a:ea typeface="Verdana"/>
                <a:cs typeface="Verdana"/>
                <a:sym typeface="Verdana"/>
              </a:endParaRPr>
            </a:p>
          </p:txBody>
        </p:sp>
        <p:sp>
          <p:nvSpPr>
            <p:cNvPr id="498" name="Google Shape;498;p73"/>
            <p:cNvSpPr txBox="1"/>
            <p:nvPr/>
          </p:nvSpPr>
          <p:spPr>
            <a:xfrm>
              <a:off x="2669300" y="-84"/>
              <a:ext cx="2426700" cy="1908300"/>
            </a:xfrm>
            <a:prstGeom prst="rect">
              <a:avLst/>
            </a:prstGeom>
            <a:solidFill>
              <a:srgbClr val="C4EEFF"/>
            </a:solidFill>
            <a:ln cap="flat" cmpd="sng" w="9525">
              <a:solidFill>
                <a:schemeClr val="dk1"/>
              </a:solidFill>
              <a:prstDash val="solid"/>
              <a:round/>
              <a:headEnd len="sm" w="sm" type="none"/>
              <a:tailEnd len="sm" w="sm" type="none"/>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dk1"/>
                </a:buClr>
                <a:buSzPts val="1600"/>
                <a:buFont typeface="Calibri"/>
                <a:buNone/>
              </a:pPr>
              <a:r>
                <a:rPr b="1" lang="en" sz="1300">
                  <a:solidFill>
                    <a:schemeClr val="dk1"/>
                  </a:solidFill>
                  <a:latin typeface="Verdana"/>
                  <a:ea typeface="Verdana"/>
                  <a:cs typeface="Verdana"/>
                  <a:sym typeface="Verdana"/>
                </a:rPr>
                <a:t>Ensure course competencies reflect the latest standards and align student learning outcomes across all programs and classes</a:t>
              </a:r>
              <a:endParaRPr b="1" i="0" sz="1300" u="none" cap="none" strike="noStrike">
                <a:solidFill>
                  <a:schemeClr val="dk1"/>
                </a:solidFill>
                <a:latin typeface="Verdana"/>
                <a:ea typeface="Verdana"/>
                <a:cs typeface="Verdana"/>
                <a:sym typeface="Verdana"/>
              </a:endParaRPr>
            </a:p>
          </p:txBody>
        </p:sp>
        <p:sp>
          <p:nvSpPr>
            <p:cNvPr id="499" name="Google Shape;499;p73"/>
            <p:cNvSpPr txBox="1"/>
            <p:nvPr/>
          </p:nvSpPr>
          <p:spPr>
            <a:xfrm>
              <a:off x="5338625" y="-84"/>
              <a:ext cx="2426700" cy="1908300"/>
            </a:xfrm>
            <a:prstGeom prst="rect">
              <a:avLst/>
            </a:prstGeom>
            <a:solidFill>
              <a:srgbClr val="C4EEFF"/>
            </a:solidFill>
            <a:ln cap="flat" cmpd="sng" w="9525">
              <a:solidFill>
                <a:schemeClr val="dk1"/>
              </a:solidFill>
              <a:prstDash val="solid"/>
              <a:round/>
              <a:headEnd len="sm" w="sm" type="none"/>
              <a:tailEnd len="sm" w="sm" type="none"/>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dk1"/>
                </a:buClr>
                <a:buSzPts val="1600"/>
                <a:buFont typeface="Calibri"/>
                <a:buNone/>
              </a:pPr>
              <a:r>
                <a:rPr b="1" lang="en" sz="1300">
                  <a:solidFill>
                    <a:schemeClr val="dk1"/>
                  </a:solidFill>
                  <a:latin typeface="Verdana"/>
                  <a:ea typeface="Verdana"/>
                  <a:cs typeface="Verdana"/>
                  <a:sym typeface="Verdana"/>
                </a:rPr>
                <a:t>Increase student awareness and access to support services to promote equitable outcomes</a:t>
              </a:r>
              <a:endParaRPr i="0" sz="1300" u="none" cap="none" strike="noStrike">
                <a:solidFill>
                  <a:schemeClr val="dk1"/>
                </a:solidFill>
                <a:latin typeface="Verdana"/>
                <a:ea typeface="Verdana"/>
                <a:cs typeface="Verdana"/>
                <a:sym typeface="Verdana"/>
              </a:endParaRPr>
            </a:p>
          </p:txBody>
        </p:sp>
        <p:sp>
          <p:nvSpPr>
            <p:cNvPr id="500" name="Google Shape;500;p73"/>
            <p:cNvSpPr txBox="1"/>
            <p:nvPr/>
          </p:nvSpPr>
          <p:spPr>
            <a:xfrm>
              <a:off x="0" y="2497462"/>
              <a:ext cx="2426700" cy="1923300"/>
            </a:xfrm>
            <a:prstGeom prst="rect">
              <a:avLst/>
            </a:prstGeom>
            <a:solidFill>
              <a:srgbClr val="F9F8CE"/>
            </a:solidFill>
            <a:ln cap="flat" cmpd="sng" w="9525">
              <a:solidFill>
                <a:schemeClr val="dk1"/>
              </a:solidFill>
              <a:prstDash val="solid"/>
              <a:round/>
              <a:headEnd len="sm" w="sm" type="none"/>
              <a:tailEnd len="sm" w="sm" type="none"/>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dk1"/>
                </a:buClr>
                <a:buSzPts val="1600"/>
                <a:buFont typeface="Calibri"/>
                <a:buNone/>
              </a:pPr>
              <a:r>
                <a:rPr i="0" lang="en" u="none" cap="none" strike="noStrike">
                  <a:solidFill>
                    <a:schemeClr val="dk1"/>
                  </a:solidFill>
                  <a:latin typeface="Verdana"/>
                  <a:ea typeface="Verdana"/>
                  <a:cs typeface="Verdana"/>
                  <a:sym typeface="Verdana"/>
                </a:rPr>
                <a:t>To </a:t>
              </a:r>
              <a:r>
                <a:rPr lang="en">
                  <a:solidFill>
                    <a:schemeClr val="dk1"/>
                  </a:solidFill>
                  <a:latin typeface="Verdana"/>
                  <a:ea typeface="Verdana"/>
                  <a:cs typeface="Verdana"/>
                  <a:sym typeface="Verdana"/>
                </a:rPr>
                <a:t>guide instruction, school planning, teacher evaluation, professional development activities, and resource allocation</a:t>
              </a:r>
              <a:endParaRPr i="0" u="none" cap="none" strike="noStrike">
                <a:solidFill>
                  <a:srgbClr val="000000"/>
                </a:solidFill>
                <a:latin typeface="Verdana"/>
                <a:ea typeface="Verdana"/>
                <a:cs typeface="Verdana"/>
                <a:sym typeface="Verdana"/>
              </a:endParaRPr>
            </a:p>
          </p:txBody>
        </p:sp>
        <p:sp>
          <p:nvSpPr>
            <p:cNvPr id="501" name="Google Shape;501;p73"/>
            <p:cNvSpPr txBox="1"/>
            <p:nvPr/>
          </p:nvSpPr>
          <p:spPr>
            <a:xfrm>
              <a:off x="2669300" y="2512387"/>
              <a:ext cx="2426700" cy="1908300"/>
            </a:xfrm>
            <a:prstGeom prst="rect">
              <a:avLst/>
            </a:prstGeom>
            <a:solidFill>
              <a:srgbClr val="F9F8CE"/>
            </a:solidFill>
            <a:ln cap="flat" cmpd="sng" w="9525">
              <a:solidFill>
                <a:schemeClr val="dk1"/>
              </a:solidFill>
              <a:prstDash val="solid"/>
              <a:round/>
              <a:headEnd len="sm" w="sm" type="none"/>
              <a:tailEnd len="sm" w="sm" type="none"/>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dk1"/>
                </a:buClr>
                <a:buSzPts val="1600"/>
                <a:buFont typeface="Calibri"/>
                <a:buNone/>
              </a:pPr>
              <a:r>
                <a:rPr i="0" lang="en" u="none" cap="none" strike="noStrike">
                  <a:solidFill>
                    <a:schemeClr val="dk1"/>
                  </a:solidFill>
                  <a:latin typeface="Verdana"/>
                  <a:ea typeface="Verdana"/>
                  <a:cs typeface="Verdana"/>
                  <a:sym typeface="Verdana"/>
                </a:rPr>
                <a:t>To </a:t>
              </a:r>
              <a:r>
                <a:rPr lang="en">
                  <a:solidFill>
                    <a:schemeClr val="dk1"/>
                  </a:solidFill>
                  <a:latin typeface="Verdana"/>
                  <a:ea typeface="Verdana"/>
                  <a:cs typeface="Verdana"/>
                  <a:sym typeface="Verdana"/>
                </a:rPr>
                <a:t>ensure that students meet their personal, academic, and career goals</a:t>
              </a:r>
              <a:endParaRPr i="0" u="none" cap="none" strike="noStrike">
                <a:solidFill>
                  <a:srgbClr val="000000"/>
                </a:solidFill>
                <a:latin typeface="Verdana"/>
                <a:ea typeface="Verdana"/>
                <a:cs typeface="Verdana"/>
                <a:sym typeface="Verdana"/>
              </a:endParaRPr>
            </a:p>
          </p:txBody>
        </p:sp>
        <p:sp>
          <p:nvSpPr>
            <p:cNvPr id="502" name="Google Shape;502;p73"/>
            <p:cNvSpPr txBox="1"/>
            <p:nvPr/>
          </p:nvSpPr>
          <p:spPr>
            <a:xfrm>
              <a:off x="5338600" y="2512390"/>
              <a:ext cx="2426700" cy="1908300"/>
            </a:xfrm>
            <a:prstGeom prst="rect">
              <a:avLst/>
            </a:prstGeom>
            <a:solidFill>
              <a:srgbClr val="F9F8CE"/>
            </a:solidFill>
            <a:ln cap="flat" cmpd="sng" w="9525">
              <a:solidFill>
                <a:schemeClr val="dk1"/>
              </a:solidFill>
              <a:prstDash val="solid"/>
              <a:round/>
              <a:headEnd len="sm" w="sm" type="none"/>
              <a:tailEnd len="sm" w="sm" type="none"/>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dk1"/>
                </a:buClr>
                <a:buSzPts val="1600"/>
                <a:buFont typeface="Calibri"/>
                <a:buNone/>
              </a:pPr>
              <a:r>
                <a:rPr i="0" lang="en" u="none" cap="none" strike="noStrike">
                  <a:solidFill>
                    <a:schemeClr val="dk1"/>
                  </a:solidFill>
                  <a:latin typeface="Verdana"/>
                  <a:ea typeface="Verdana"/>
                  <a:cs typeface="Verdana"/>
                  <a:sym typeface="Verdana"/>
                </a:rPr>
                <a:t>To </a:t>
              </a:r>
              <a:r>
                <a:rPr lang="en">
                  <a:solidFill>
                    <a:schemeClr val="dk1"/>
                  </a:solidFill>
                  <a:latin typeface="Verdana"/>
                  <a:ea typeface="Verdana"/>
                  <a:cs typeface="Verdana"/>
                  <a:sym typeface="Verdana"/>
                </a:rPr>
                <a:t>remove barriers to student learning </a:t>
              </a:r>
              <a:endParaRPr i="0" u="none" cap="none" strike="noStrike">
                <a:solidFill>
                  <a:srgbClr val="000000"/>
                </a:solidFill>
                <a:latin typeface="Verdana"/>
                <a:ea typeface="Verdana"/>
                <a:cs typeface="Verdana"/>
                <a:sym typeface="Verdana"/>
              </a:endParaRPr>
            </a:p>
          </p:txBody>
        </p:sp>
      </p:grpSp>
      <p:pic>
        <p:nvPicPr>
          <p:cNvPr id="503" name="Google Shape;503;p73"/>
          <p:cNvPicPr preferRelativeResize="0"/>
          <p:nvPr/>
        </p:nvPicPr>
        <p:blipFill rotWithShape="1">
          <a:blip r:embed="rId4">
            <a:alphaModFix/>
          </a:blip>
          <a:srcRect b="8313" l="9103" r="10121" t="8637"/>
          <a:stretch/>
        </p:blipFill>
        <p:spPr>
          <a:xfrm>
            <a:off x="7104000" y="1317575"/>
            <a:ext cx="342400" cy="342900"/>
          </a:xfrm>
          <a:prstGeom prst="rect">
            <a:avLst/>
          </a:prstGeom>
          <a:noFill/>
          <a:ln cap="flat" cmpd="sng" w="19050">
            <a:solidFill>
              <a:schemeClr val="lt1"/>
            </a:solidFill>
            <a:prstDash val="solid"/>
            <a:round/>
            <a:headEnd len="sm" w="sm" type="none"/>
            <a:tailEnd len="sm" w="sm" type="none"/>
          </a:ln>
        </p:spPr>
      </p:pic>
      <p:pic>
        <p:nvPicPr>
          <p:cNvPr id="504" name="Google Shape;504;p73"/>
          <p:cNvPicPr preferRelativeResize="0"/>
          <p:nvPr/>
        </p:nvPicPr>
        <p:blipFill rotWithShape="1">
          <a:blip r:embed="rId5">
            <a:alphaModFix/>
          </a:blip>
          <a:srcRect b="8398" l="10120" r="9110" t="8696"/>
          <a:stretch/>
        </p:blipFill>
        <p:spPr>
          <a:xfrm>
            <a:off x="4402950" y="1317575"/>
            <a:ext cx="342399" cy="342900"/>
          </a:xfrm>
          <a:prstGeom prst="rect">
            <a:avLst/>
          </a:prstGeom>
          <a:noFill/>
          <a:ln cap="flat" cmpd="sng" w="19050">
            <a:solidFill>
              <a:schemeClr val="lt1"/>
            </a:solidFill>
            <a:prstDash val="solid"/>
            <a:round/>
            <a:headEnd len="sm" w="sm" type="none"/>
            <a:tailEnd len="sm" w="sm" type="none"/>
          </a:ln>
        </p:spPr>
      </p:pic>
      <p:pic>
        <p:nvPicPr>
          <p:cNvPr id="505" name="Google Shape;505;p73"/>
          <p:cNvPicPr preferRelativeResize="0"/>
          <p:nvPr/>
        </p:nvPicPr>
        <p:blipFill rotWithShape="1">
          <a:blip r:embed="rId6">
            <a:alphaModFix/>
          </a:blip>
          <a:srcRect b="8974" l="10118" r="15042" t="9285"/>
          <a:stretch/>
        </p:blipFill>
        <p:spPr>
          <a:xfrm>
            <a:off x="1663300" y="1317575"/>
            <a:ext cx="317250" cy="342900"/>
          </a:xfrm>
          <a:prstGeom prst="rect">
            <a:avLst/>
          </a:prstGeom>
          <a:noFill/>
          <a:ln cap="flat" cmpd="sng" w="19050">
            <a:solidFill>
              <a:schemeClr val="lt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9" name="Shape 509"/>
        <p:cNvGrpSpPr/>
        <p:nvPr/>
      </p:nvGrpSpPr>
      <p:grpSpPr>
        <a:xfrm>
          <a:off x="0" y="0"/>
          <a:ext cx="0" cy="0"/>
          <a:chOff x="0" y="0"/>
          <a:chExt cx="0" cy="0"/>
        </a:xfrm>
      </p:grpSpPr>
      <p:sp>
        <p:nvSpPr>
          <p:cNvPr id="510" name="Google Shape;510;p74"/>
          <p:cNvSpPr txBox="1"/>
          <p:nvPr/>
        </p:nvSpPr>
        <p:spPr>
          <a:xfrm>
            <a:off x="1779600" y="-44306"/>
            <a:ext cx="5584800" cy="4860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80"/>
              <a:buFont typeface="Arial"/>
              <a:buNone/>
            </a:pPr>
            <a:r>
              <a:rPr b="1" i="0" lang="en" sz="2500" u="none" cap="none" strike="noStrike">
                <a:solidFill>
                  <a:schemeClr val="lt2"/>
                </a:solidFill>
                <a:latin typeface="Verdana"/>
                <a:ea typeface="Verdana"/>
                <a:cs typeface="Verdana"/>
                <a:sym typeface="Verdana"/>
              </a:rPr>
              <a:t>ESL</a:t>
            </a:r>
            <a:r>
              <a:rPr b="1" lang="en" sz="2500">
                <a:solidFill>
                  <a:schemeClr val="lt2"/>
                </a:solidFill>
                <a:latin typeface="Verdana"/>
                <a:ea typeface="Verdana"/>
                <a:cs typeface="Verdana"/>
                <a:sym typeface="Verdana"/>
              </a:rPr>
              <a:t>/Citizenship in Action</a:t>
            </a:r>
            <a:endParaRPr i="0" sz="2500" u="none" cap="none" strike="noStrike">
              <a:solidFill>
                <a:srgbClr val="000000"/>
              </a:solidFill>
              <a:latin typeface="Verdana"/>
              <a:ea typeface="Verdana"/>
              <a:cs typeface="Verdana"/>
              <a:sym typeface="Verdana"/>
            </a:endParaRPr>
          </a:p>
        </p:txBody>
      </p:sp>
      <p:pic>
        <p:nvPicPr>
          <p:cNvPr id="511" name="Google Shape;511;p74"/>
          <p:cNvPicPr preferRelativeResize="0"/>
          <p:nvPr/>
        </p:nvPicPr>
        <p:blipFill rotWithShape="1">
          <a:blip r:embed="rId4">
            <a:alphaModFix/>
          </a:blip>
          <a:srcRect b="22068" l="0" r="12002" t="10916"/>
          <a:stretch/>
        </p:blipFill>
        <p:spPr>
          <a:xfrm>
            <a:off x="1475387" y="417250"/>
            <a:ext cx="3822223" cy="2135730"/>
          </a:xfrm>
          <a:prstGeom prst="rect">
            <a:avLst/>
          </a:prstGeom>
          <a:noFill/>
          <a:ln cap="flat" cmpd="sng" w="9525">
            <a:solidFill>
              <a:srgbClr val="000000"/>
            </a:solidFill>
            <a:prstDash val="solid"/>
            <a:round/>
            <a:headEnd len="sm" w="sm" type="none"/>
            <a:tailEnd len="sm" w="sm" type="none"/>
          </a:ln>
        </p:spPr>
      </p:pic>
      <p:pic>
        <p:nvPicPr>
          <p:cNvPr id="512" name="Google Shape;512;p74"/>
          <p:cNvPicPr preferRelativeResize="0"/>
          <p:nvPr/>
        </p:nvPicPr>
        <p:blipFill rotWithShape="1">
          <a:blip r:embed="rId5">
            <a:alphaModFix/>
          </a:blip>
          <a:srcRect b="-5580" l="758" r="758" t="5580"/>
          <a:stretch/>
        </p:blipFill>
        <p:spPr>
          <a:xfrm>
            <a:off x="4736390" y="2646010"/>
            <a:ext cx="2932224" cy="2184720"/>
          </a:xfrm>
          <a:prstGeom prst="rect">
            <a:avLst/>
          </a:prstGeom>
          <a:noFill/>
          <a:ln cap="flat" cmpd="sng" w="9525">
            <a:solidFill>
              <a:srgbClr val="000000"/>
            </a:solidFill>
            <a:prstDash val="solid"/>
            <a:round/>
            <a:headEnd len="sm" w="sm" type="none"/>
            <a:tailEnd len="sm" w="sm" type="none"/>
          </a:ln>
        </p:spPr>
      </p:pic>
      <p:pic>
        <p:nvPicPr>
          <p:cNvPr id="513" name="Google Shape;513;p74"/>
          <p:cNvPicPr preferRelativeResize="0"/>
          <p:nvPr/>
        </p:nvPicPr>
        <p:blipFill rotWithShape="1">
          <a:blip r:embed="rId6">
            <a:alphaModFix/>
          </a:blip>
          <a:srcRect b="9844" l="9295" r="6281" t="19935"/>
          <a:stretch/>
        </p:blipFill>
        <p:spPr>
          <a:xfrm>
            <a:off x="1475387" y="2646010"/>
            <a:ext cx="3181169" cy="2184726"/>
          </a:xfrm>
          <a:prstGeom prst="rect">
            <a:avLst/>
          </a:prstGeom>
          <a:noFill/>
          <a:ln cap="flat" cmpd="sng" w="9525">
            <a:solidFill>
              <a:srgbClr val="000000"/>
            </a:solidFill>
            <a:prstDash val="solid"/>
            <a:round/>
            <a:headEnd len="sm" w="sm" type="none"/>
            <a:tailEnd len="sm" w="sm" type="none"/>
          </a:ln>
        </p:spPr>
      </p:pic>
      <p:pic>
        <p:nvPicPr>
          <p:cNvPr id="514" name="Google Shape;514;p74"/>
          <p:cNvPicPr preferRelativeResize="0"/>
          <p:nvPr/>
        </p:nvPicPr>
        <p:blipFill rotWithShape="1">
          <a:blip r:embed="rId7">
            <a:alphaModFix/>
          </a:blip>
          <a:srcRect b="0" l="19573" r="8649" t="0"/>
          <a:stretch/>
        </p:blipFill>
        <p:spPr>
          <a:xfrm>
            <a:off x="5410398" y="417250"/>
            <a:ext cx="2224246" cy="2273732"/>
          </a:xfrm>
          <a:prstGeom prst="rect">
            <a:avLst/>
          </a:prstGeom>
          <a:noFill/>
          <a:ln cap="flat" cmpd="sng" w="9525">
            <a:solidFill>
              <a:srgbClr val="000000"/>
            </a:solidFill>
            <a:prstDash val="solid"/>
            <a:round/>
            <a:headEnd len="sm" w="sm" type="none"/>
            <a:tailEnd len="sm" w="sm" type="none"/>
          </a:ln>
        </p:spPr>
      </p:pic>
      <p:sp>
        <p:nvSpPr>
          <p:cNvPr id="515" name="Google Shape;515;p74"/>
          <p:cNvSpPr txBox="1"/>
          <p:nvPr/>
        </p:nvSpPr>
        <p:spPr>
          <a:xfrm>
            <a:off x="1246775" y="2300225"/>
            <a:ext cx="3624000" cy="492600"/>
          </a:xfrm>
          <a:prstGeom prst="rect">
            <a:avLst/>
          </a:prstGeom>
          <a:solidFill>
            <a:srgbClr val="434343"/>
          </a:solidFill>
          <a:ln cap="flat" cmpd="sng" w="9525">
            <a:solidFill>
              <a:srgbClr val="000000"/>
            </a:solidFill>
            <a:prstDash val="solid"/>
            <a:round/>
            <a:headEnd len="sm" w="sm" type="none"/>
            <a:tailEnd len="sm" w="sm" type="none"/>
          </a:ln>
          <a:effectLst>
            <a:outerShdw blurRad="957263" rotWithShape="0" algn="bl" dir="12300000" dist="257175">
              <a:srgbClr val="000000">
                <a:alpha val="9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Intermediate High ESL students practice with flashcards to learn about traffic signs for EL Civics.  </a:t>
            </a:r>
            <a:endParaRPr sz="1000">
              <a:solidFill>
                <a:srgbClr val="FFFFFF"/>
              </a:solidFill>
              <a:latin typeface="Verdana"/>
              <a:ea typeface="Verdana"/>
              <a:cs typeface="Verdana"/>
              <a:sym typeface="Verdana"/>
            </a:endParaRPr>
          </a:p>
        </p:txBody>
      </p:sp>
      <p:sp>
        <p:nvSpPr>
          <p:cNvPr id="516" name="Google Shape;516;p74"/>
          <p:cNvSpPr txBox="1"/>
          <p:nvPr/>
        </p:nvSpPr>
        <p:spPr>
          <a:xfrm>
            <a:off x="1640375" y="4602450"/>
            <a:ext cx="2698800" cy="492600"/>
          </a:xfrm>
          <a:prstGeom prst="rect">
            <a:avLst/>
          </a:prstGeom>
          <a:solidFill>
            <a:srgbClr val="434343"/>
          </a:solidFill>
          <a:ln cap="flat" cmpd="sng" w="9525">
            <a:solidFill>
              <a:srgbClr val="000000"/>
            </a:solidFill>
            <a:prstDash val="solid"/>
            <a:round/>
            <a:headEnd len="sm" w="sm" type="none"/>
            <a:tailEnd len="sm" w="sm" type="none"/>
          </a:ln>
          <a:effectLst>
            <a:outerShdw blurRad="57150" rotWithShape="0" algn="bl" dir="5400000" dist="19050">
              <a:srgbClr val="000000">
                <a:alpha val="44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Students prepare for the </a:t>
            </a:r>
            <a:endParaRPr sz="1000">
              <a:solidFill>
                <a:srgbClr val="FFFFFF"/>
              </a:solidFill>
              <a:latin typeface="Verdana"/>
              <a:ea typeface="Verdana"/>
              <a:cs typeface="Verdana"/>
              <a:sym typeface="Verdana"/>
            </a:endParaRPr>
          </a:p>
          <a:p>
            <a:pPr indent="0" lvl="0" marL="0" rtl="0" algn="ctr">
              <a:spcBef>
                <a:spcPts val="0"/>
              </a:spcBef>
              <a:spcAft>
                <a:spcPts val="0"/>
              </a:spcAft>
              <a:buNone/>
            </a:pPr>
            <a:r>
              <a:rPr lang="en" sz="1000">
                <a:solidFill>
                  <a:srgbClr val="FFFFFF"/>
                </a:solidFill>
                <a:latin typeface="Verdana"/>
                <a:ea typeface="Verdana"/>
                <a:cs typeface="Verdana"/>
                <a:sym typeface="Verdana"/>
              </a:rPr>
              <a:t>U.S. Citizenship interview</a:t>
            </a:r>
            <a:endParaRPr sz="1000">
              <a:solidFill>
                <a:srgbClr val="FFFFFF"/>
              </a:solidFill>
              <a:latin typeface="Verdana"/>
              <a:ea typeface="Verdana"/>
              <a:cs typeface="Verdana"/>
              <a:sym typeface="Verdana"/>
            </a:endParaRPr>
          </a:p>
        </p:txBody>
      </p:sp>
      <p:sp>
        <p:nvSpPr>
          <p:cNvPr id="517" name="Google Shape;517;p74"/>
          <p:cNvSpPr txBox="1"/>
          <p:nvPr/>
        </p:nvSpPr>
        <p:spPr>
          <a:xfrm>
            <a:off x="4541951" y="4602450"/>
            <a:ext cx="3318900" cy="492600"/>
          </a:xfrm>
          <a:prstGeom prst="rect">
            <a:avLst/>
          </a:prstGeom>
          <a:solidFill>
            <a:srgbClr val="434343"/>
          </a:solidFill>
          <a:ln cap="flat" cmpd="sng" w="9525">
            <a:solidFill>
              <a:srgbClr val="00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Beginning Literacy ESL students work together to create sentences.</a:t>
            </a:r>
            <a:endParaRPr sz="1000">
              <a:solidFill>
                <a:srgbClr val="FFFFFF"/>
              </a:solidFill>
              <a:latin typeface="Verdana"/>
              <a:ea typeface="Verdana"/>
              <a:cs typeface="Verdana"/>
              <a:sym typeface="Verdana"/>
            </a:endParaRPr>
          </a:p>
        </p:txBody>
      </p:sp>
      <p:sp>
        <p:nvSpPr>
          <p:cNvPr id="518" name="Google Shape;518;p74"/>
          <p:cNvSpPr txBox="1"/>
          <p:nvPr/>
        </p:nvSpPr>
        <p:spPr>
          <a:xfrm>
            <a:off x="5224800" y="2300225"/>
            <a:ext cx="2830500" cy="492600"/>
          </a:xfrm>
          <a:prstGeom prst="rect">
            <a:avLst/>
          </a:prstGeom>
          <a:solidFill>
            <a:srgbClr val="434343"/>
          </a:solidFill>
          <a:ln cap="flat" cmpd="sng" w="9525">
            <a:solidFill>
              <a:srgbClr val="00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ESL students at the Senior Center learn about singular and plural nouns.</a:t>
            </a:r>
            <a:endParaRPr sz="1000">
              <a:solidFill>
                <a:srgbClr val="FFFFFF"/>
              </a:solidFill>
              <a:latin typeface="Verdana"/>
              <a:ea typeface="Verdana"/>
              <a:cs typeface="Verdana"/>
              <a:sym typeface="Verdan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75"/>
          <p:cNvSpPr txBox="1"/>
          <p:nvPr>
            <p:ph type="title"/>
          </p:nvPr>
        </p:nvSpPr>
        <p:spPr>
          <a:xfrm>
            <a:off x="958304" y="457200"/>
            <a:ext cx="7227300" cy="574200"/>
          </a:xfrm>
          <a:prstGeom prst="rect">
            <a:avLst/>
          </a:prstGeom>
          <a:noFill/>
          <a:ln>
            <a:noFill/>
          </a:ln>
        </p:spPr>
        <p:txBody>
          <a:bodyPr anchorCtr="0" anchor="ctr" bIns="34250" lIns="68550" spcFirstLastPara="1" rIns="68550" wrap="square" tIns="34250">
            <a:noAutofit/>
          </a:bodyPr>
          <a:lstStyle/>
          <a:p>
            <a:pPr indent="0" lvl="0" marL="0" rtl="0" algn="ctr">
              <a:spcBef>
                <a:spcPts val="0"/>
              </a:spcBef>
              <a:spcAft>
                <a:spcPts val="0"/>
              </a:spcAft>
              <a:buClr>
                <a:srgbClr val="0070C0"/>
              </a:buClr>
              <a:buSzPts val="600"/>
              <a:buFont typeface="Lustria"/>
              <a:buNone/>
            </a:pPr>
            <a:r>
              <a:rPr b="1" lang="en" sz="2300" cap="none">
                <a:solidFill>
                  <a:srgbClr val="FFFF00"/>
                </a:solidFill>
                <a:latin typeface="Verdana"/>
                <a:ea typeface="Verdana"/>
                <a:cs typeface="Verdana"/>
                <a:sym typeface="Verdana"/>
              </a:rPr>
              <a:t>English as a Second Language  (ESL)/</a:t>
            </a:r>
            <a:br>
              <a:rPr b="1" lang="en" sz="2300" cap="none">
                <a:solidFill>
                  <a:srgbClr val="FFFF00"/>
                </a:solidFill>
                <a:latin typeface="Verdana"/>
                <a:ea typeface="Verdana"/>
                <a:cs typeface="Verdana"/>
                <a:sym typeface="Verdana"/>
              </a:rPr>
            </a:br>
            <a:r>
              <a:rPr b="1" lang="en" sz="2300" cap="none">
                <a:solidFill>
                  <a:srgbClr val="FFFF00"/>
                </a:solidFill>
                <a:latin typeface="Verdana"/>
                <a:ea typeface="Verdana"/>
                <a:cs typeface="Verdana"/>
                <a:sym typeface="Verdana"/>
              </a:rPr>
              <a:t>Citizenship Highlights (202</a:t>
            </a:r>
            <a:r>
              <a:rPr b="1" lang="en" sz="2300">
                <a:solidFill>
                  <a:srgbClr val="FFFF00"/>
                </a:solidFill>
                <a:latin typeface="Verdana"/>
                <a:ea typeface="Verdana"/>
                <a:cs typeface="Verdana"/>
                <a:sym typeface="Verdana"/>
              </a:rPr>
              <a:t>3</a:t>
            </a:r>
            <a:r>
              <a:rPr b="1" lang="en" sz="2300" cap="none">
                <a:solidFill>
                  <a:srgbClr val="FFFF00"/>
                </a:solidFill>
                <a:latin typeface="Verdana"/>
                <a:ea typeface="Verdana"/>
                <a:cs typeface="Verdana"/>
                <a:sym typeface="Verdana"/>
              </a:rPr>
              <a:t>-202</a:t>
            </a:r>
            <a:r>
              <a:rPr b="1" lang="en" sz="2300">
                <a:solidFill>
                  <a:srgbClr val="FFFF00"/>
                </a:solidFill>
                <a:latin typeface="Verdana"/>
                <a:ea typeface="Verdana"/>
                <a:cs typeface="Verdana"/>
                <a:sym typeface="Verdana"/>
              </a:rPr>
              <a:t>4</a:t>
            </a:r>
            <a:r>
              <a:rPr b="1" lang="en" sz="2300" cap="none">
                <a:solidFill>
                  <a:srgbClr val="FFFF00"/>
                </a:solidFill>
                <a:latin typeface="Verdana"/>
                <a:ea typeface="Verdana"/>
                <a:cs typeface="Verdana"/>
                <a:sym typeface="Verdana"/>
              </a:rPr>
              <a:t>)</a:t>
            </a:r>
            <a:br>
              <a:rPr b="1" lang="en" sz="2000" cap="none">
                <a:solidFill>
                  <a:srgbClr val="FFFF00"/>
                </a:solidFill>
                <a:latin typeface="Arial"/>
                <a:ea typeface="Arial"/>
                <a:cs typeface="Arial"/>
                <a:sym typeface="Arial"/>
              </a:rPr>
            </a:br>
            <a:endParaRPr b="1" sz="2000" cap="none">
              <a:solidFill>
                <a:srgbClr val="FFFF00"/>
              </a:solidFill>
              <a:latin typeface="Arial"/>
              <a:ea typeface="Arial"/>
              <a:cs typeface="Arial"/>
              <a:sym typeface="Arial"/>
            </a:endParaRPr>
          </a:p>
        </p:txBody>
      </p:sp>
      <p:sp>
        <p:nvSpPr>
          <p:cNvPr id="524" name="Google Shape;524;p75"/>
          <p:cNvSpPr txBox="1"/>
          <p:nvPr>
            <p:ph idx="2" type="body"/>
          </p:nvPr>
        </p:nvSpPr>
        <p:spPr>
          <a:xfrm>
            <a:off x="296150" y="1374275"/>
            <a:ext cx="5978100" cy="3442200"/>
          </a:xfrm>
          <a:prstGeom prst="rect">
            <a:avLst/>
          </a:prstGeom>
          <a:noFill/>
          <a:ln>
            <a:noFill/>
          </a:ln>
        </p:spPr>
        <p:txBody>
          <a:bodyPr anchorCtr="0" anchor="t" bIns="34250" lIns="68550" spcFirstLastPara="1" rIns="68550" wrap="square" tIns="34250">
            <a:noAutofit/>
          </a:bodyPr>
          <a:lstStyle/>
          <a:p>
            <a:pPr indent="-330200" lvl="0" marL="457200" rtl="0" algn="l">
              <a:spcBef>
                <a:spcPts val="900"/>
              </a:spcBef>
              <a:spcAft>
                <a:spcPts val="0"/>
              </a:spcAft>
              <a:buClr>
                <a:schemeClr val="dk1"/>
              </a:buClr>
              <a:buSzPts val="1600"/>
              <a:buChar char="◼"/>
            </a:pPr>
            <a:r>
              <a:rPr b="1" lang="en" sz="1600">
                <a:solidFill>
                  <a:schemeClr val="dk1"/>
                </a:solidFill>
                <a:latin typeface="Verdana"/>
                <a:ea typeface="Verdana"/>
                <a:cs typeface="Verdana"/>
                <a:sym typeface="Verdana"/>
              </a:rPr>
              <a:t>Increased level completions </a:t>
            </a:r>
            <a:r>
              <a:rPr lang="en" sz="1600">
                <a:solidFill>
                  <a:schemeClr val="dk1"/>
                </a:solidFill>
                <a:latin typeface="Verdana"/>
                <a:ea typeface="Verdana"/>
                <a:cs typeface="Verdana"/>
                <a:sym typeface="Verdana"/>
              </a:rPr>
              <a:t>– Fourteen percent (14%) increase in level completions as measured by the CASAS STEPS reading test.* </a:t>
            </a:r>
            <a:endParaRPr sz="1600">
              <a:solidFill>
                <a:schemeClr val="dk1"/>
              </a:solidFill>
              <a:latin typeface="Verdana"/>
              <a:ea typeface="Verdana"/>
              <a:cs typeface="Verdana"/>
              <a:sym typeface="Verdana"/>
            </a:endParaRPr>
          </a:p>
          <a:p>
            <a:pPr indent="-330200" lvl="0" marL="457200" rtl="0" algn="l">
              <a:spcBef>
                <a:spcPts val="900"/>
              </a:spcBef>
              <a:spcAft>
                <a:spcPts val="0"/>
              </a:spcAft>
              <a:buClr>
                <a:schemeClr val="dk1"/>
              </a:buClr>
              <a:buSzPts val="1600"/>
              <a:buChar char="◼"/>
            </a:pPr>
            <a:r>
              <a:rPr b="1" lang="en" sz="1600">
                <a:solidFill>
                  <a:schemeClr val="dk1"/>
                </a:solidFill>
                <a:latin typeface="Verdana"/>
                <a:ea typeface="Verdana"/>
                <a:cs typeface="Verdana"/>
                <a:sym typeface="Verdana"/>
              </a:rPr>
              <a:t>Student Placement </a:t>
            </a:r>
            <a:r>
              <a:rPr lang="en" sz="1600">
                <a:solidFill>
                  <a:schemeClr val="dk1"/>
                </a:solidFill>
                <a:latin typeface="Verdana"/>
                <a:ea typeface="Verdana"/>
                <a:cs typeface="Verdana"/>
                <a:sym typeface="Verdana"/>
              </a:rPr>
              <a:t>– Placement process refined with additional interview and writing components improved initial student level placement accuracy. </a:t>
            </a:r>
            <a:endParaRPr sz="1600">
              <a:solidFill>
                <a:schemeClr val="dk1"/>
              </a:solidFill>
              <a:latin typeface="Verdana"/>
              <a:ea typeface="Verdana"/>
              <a:cs typeface="Verdana"/>
              <a:sym typeface="Verdana"/>
            </a:endParaRPr>
          </a:p>
          <a:p>
            <a:pPr indent="-330200" lvl="0" marL="457200" rtl="0" algn="l">
              <a:spcBef>
                <a:spcPts val="900"/>
              </a:spcBef>
              <a:spcAft>
                <a:spcPts val="0"/>
              </a:spcAft>
              <a:buClr>
                <a:schemeClr val="dk1"/>
              </a:buClr>
              <a:buSzPts val="1600"/>
              <a:buChar char="◼"/>
            </a:pPr>
            <a:r>
              <a:rPr b="1" lang="en" sz="1600">
                <a:solidFill>
                  <a:schemeClr val="dk1"/>
                </a:solidFill>
                <a:latin typeface="Verdana"/>
                <a:ea typeface="Verdana"/>
                <a:cs typeface="Verdana"/>
                <a:sym typeface="Verdana"/>
              </a:rPr>
              <a:t>Course Outlines </a:t>
            </a:r>
            <a:r>
              <a:rPr lang="en" sz="1600">
                <a:solidFill>
                  <a:schemeClr val="dk1"/>
                </a:solidFill>
                <a:latin typeface="Verdana"/>
                <a:ea typeface="Verdana"/>
                <a:cs typeface="Verdana"/>
                <a:sym typeface="Verdana"/>
              </a:rPr>
              <a:t>– Updated course outlines for all 6 levels of ESL aligned with current NRS standards, English Language Proficiency Standards, and the California Immigrant Integration framework.</a:t>
            </a:r>
            <a:endParaRPr sz="1600">
              <a:solidFill>
                <a:schemeClr val="dk1"/>
              </a:solidFill>
              <a:latin typeface="Verdana"/>
              <a:ea typeface="Verdana"/>
              <a:cs typeface="Verdana"/>
              <a:sym typeface="Verdana"/>
            </a:endParaRPr>
          </a:p>
          <a:p>
            <a:pPr indent="-330200" lvl="0" marL="457200" rtl="0" algn="l">
              <a:spcBef>
                <a:spcPts val="900"/>
              </a:spcBef>
              <a:spcAft>
                <a:spcPts val="0"/>
              </a:spcAft>
              <a:buClr>
                <a:schemeClr val="dk1"/>
              </a:buClr>
              <a:buSzPts val="1600"/>
              <a:buChar char="◼"/>
            </a:pPr>
            <a:r>
              <a:rPr b="1" lang="en" sz="1600">
                <a:solidFill>
                  <a:schemeClr val="dk1"/>
                </a:solidFill>
                <a:latin typeface="Verdana"/>
                <a:ea typeface="Verdana"/>
                <a:cs typeface="Verdana"/>
                <a:sym typeface="Verdana"/>
              </a:rPr>
              <a:t>Instruction</a:t>
            </a:r>
            <a:r>
              <a:rPr lang="en" sz="1600">
                <a:solidFill>
                  <a:schemeClr val="dk1"/>
                </a:solidFill>
                <a:latin typeface="Verdana"/>
                <a:ea typeface="Verdana"/>
                <a:cs typeface="Verdana"/>
                <a:sym typeface="Verdana"/>
              </a:rPr>
              <a:t> – Teachers learned to use new CASAS STEPS test reports to inform instruction.</a:t>
            </a:r>
            <a:endParaRPr sz="1600">
              <a:solidFill>
                <a:schemeClr val="dk1"/>
              </a:solidFill>
              <a:latin typeface="Verdana"/>
              <a:ea typeface="Verdana"/>
              <a:cs typeface="Verdana"/>
              <a:sym typeface="Verdana"/>
            </a:endParaRPr>
          </a:p>
        </p:txBody>
      </p:sp>
      <p:pic>
        <p:nvPicPr>
          <p:cNvPr id="525" name="Google Shape;525;p75"/>
          <p:cNvPicPr preferRelativeResize="0"/>
          <p:nvPr/>
        </p:nvPicPr>
        <p:blipFill rotWithShape="1">
          <a:blip r:embed="rId3">
            <a:alphaModFix/>
          </a:blip>
          <a:srcRect b="0" l="2480" r="2489" t="0"/>
          <a:stretch/>
        </p:blipFill>
        <p:spPr>
          <a:xfrm>
            <a:off x="6429377" y="1752775"/>
            <a:ext cx="2171274" cy="2685276"/>
          </a:xfrm>
          <a:prstGeom prst="rect">
            <a:avLst/>
          </a:prstGeom>
          <a:noFill/>
          <a:ln cap="flat" cmpd="sng" w="9525">
            <a:solidFill>
              <a:schemeClr val="dk1"/>
            </a:solidFill>
            <a:prstDash val="solid"/>
            <a:round/>
            <a:headEnd len="sm" w="sm" type="none"/>
            <a:tailEnd len="sm" w="sm" type="none"/>
          </a:ln>
        </p:spPr>
      </p:pic>
      <p:sp>
        <p:nvSpPr>
          <p:cNvPr id="526" name="Google Shape;526;p75"/>
          <p:cNvSpPr txBox="1"/>
          <p:nvPr/>
        </p:nvSpPr>
        <p:spPr>
          <a:xfrm>
            <a:off x="6521113" y="4403350"/>
            <a:ext cx="1987800" cy="28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Calibri"/>
                <a:ea typeface="Calibri"/>
                <a:cs typeface="Calibri"/>
                <a:sym typeface="Calibri"/>
              </a:rPr>
              <a:t>*Refer to page 5 of data report</a:t>
            </a:r>
            <a:endParaRPr sz="10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6"/>
          <p:cNvSpPr txBox="1"/>
          <p:nvPr/>
        </p:nvSpPr>
        <p:spPr>
          <a:xfrm>
            <a:off x="879812" y="1771650"/>
            <a:ext cx="72390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532" name="Google Shape;532;p76"/>
          <p:cNvGraphicFramePr/>
          <p:nvPr/>
        </p:nvGraphicFramePr>
        <p:xfrm>
          <a:off x="-5" y="-4"/>
          <a:ext cx="3000000" cy="3000000"/>
        </p:xfrm>
        <a:graphic>
          <a:graphicData uri="http://schemas.openxmlformats.org/drawingml/2006/table">
            <a:tbl>
              <a:tblPr>
                <a:noFill/>
                <a:tableStyleId>{9B76E6F3-CAE7-4F0F-BFD2-86F640814868}</a:tableStyleId>
              </a:tblPr>
              <a:tblGrid>
                <a:gridCol w="4332800"/>
                <a:gridCol w="4811200"/>
              </a:tblGrid>
              <a:tr h="339250">
                <a:tc gridSpan="2">
                  <a:txBody>
                    <a:bodyPr/>
                    <a:lstStyle/>
                    <a:p>
                      <a:pPr indent="0" lvl="0" marL="0" marR="0" rtl="0" algn="ctr">
                        <a:lnSpc>
                          <a:spcPct val="100000"/>
                        </a:lnSpc>
                        <a:spcBef>
                          <a:spcPts val="0"/>
                        </a:spcBef>
                        <a:spcAft>
                          <a:spcPts val="0"/>
                        </a:spcAft>
                        <a:buNone/>
                      </a:pPr>
                      <a:r>
                        <a:rPr b="1" lang="en" sz="1600">
                          <a:solidFill>
                            <a:schemeClr val="dk1"/>
                          </a:solidFill>
                          <a:latin typeface="Verdana"/>
                          <a:ea typeface="Verdana"/>
                          <a:cs typeface="Verdana"/>
                          <a:sym typeface="Verdana"/>
                        </a:rPr>
                        <a:t>ESL WASC Goals and Progress</a:t>
                      </a:r>
                      <a:endParaRPr b="1" sz="1600">
                        <a:solidFill>
                          <a:schemeClr val="dk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hMerge="1"/>
              </a:tr>
              <a:tr h="282575">
                <a:tc>
                  <a:txBody>
                    <a:bodyPr/>
                    <a:lstStyle/>
                    <a:p>
                      <a:pPr indent="0" lvl="0" marL="0" marR="0" rtl="0" algn="l">
                        <a:lnSpc>
                          <a:spcPct val="100000"/>
                        </a:lnSpc>
                        <a:spcBef>
                          <a:spcPts val="0"/>
                        </a:spcBef>
                        <a:spcAft>
                          <a:spcPts val="0"/>
                        </a:spcAft>
                        <a:buClr>
                          <a:schemeClr val="lt1"/>
                        </a:buClr>
                        <a:buSzPts val="1200"/>
                        <a:buFont typeface="Arial"/>
                        <a:buNone/>
                      </a:pPr>
                      <a:r>
                        <a:rPr b="1" lang="en" sz="1300">
                          <a:solidFill>
                            <a:schemeClr val="lt1"/>
                          </a:solidFill>
                          <a:latin typeface="Verdana"/>
                          <a:ea typeface="Verdana"/>
                          <a:cs typeface="Verdana"/>
                          <a:sym typeface="Verdana"/>
                        </a:rPr>
                        <a:t>WASC Goals #1-2</a:t>
                      </a:r>
                      <a:endParaRPr b="1" sz="1300" u="none" cap="none" strike="noStrike">
                        <a:solidFill>
                          <a:schemeClr val="lt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c>
                  <a:txBody>
                    <a:bodyPr/>
                    <a:lstStyle/>
                    <a:p>
                      <a:pPr indent="0" lvl="0" marL="0" marR="0" rtl="0" algn="l">
                        <a:lnSpc>
                          <a:spcPct val="100000"/>
                        </a:lnSpc>
                        <a:spcBef>
                          <a:spcPts val="0"/>
                        </a:spcBef>
                        <a:spcAft>
                          <a:spcPts val="0"/>
                        </a:spcAft>
                        <a:buClr>
                          <a:schemeClr val="lt1"/>
                        </a:buClr>
                        <a:buSzPts val="1200"/>
                        <a:buFont typeface="Arial"/>
                        <a:buNone/>
                      </a:pPr>
                      <a:r>
                        <a:rPr b="1" lang="en" sz="1300" u="none" cap="none" strike="noStrike">
                          <a:solidFill>
                            <a:schemeClr val="lt1"/>
                          </a:solidFill>
                          <a:latin typeface="Verdana"/>
                          <a:ea typeface="Verdana"/>
                          <a:cs typeface="Verdana"/>
                          <a:sym typeface="Verdana"/>
                        </a:rPr>
                        <a:t>Progress (23-24)</a:t>
                      </a:r>
                      <a:endParaRPr b="1" sz="1300" u="none" cap="none" strike="noStrike">
                        <a:solidFill>
                          <a:schemeClr val="lt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r>
              <a:tr h="2095550">
                <a:tc>
                  <a:txBody>
                    <a:bodyPr/>
                    <a:lstStyle/>
                    <a:p>
                      <a:pPr indent="-254000" lvl="0" marL="342900" marR="0" rtl="0" algn="l">
                        <a:lnSpc>
                          <a:spcPct val="100000"/>
                        </a:lnSpc>
                        <a:spcBef>
                          <a:spcPts val="0"/>
                        </a:spcBef>
                        <a:spcAft>
                          <a:spcPts val="0"/>
                        </a:spcAft>
                        <a:buClr>
                          <a:schemeClr val="dk1"/>
                        </a:buClr>
                        <a:buSzPts val="1400"/>
                        <a:buFont typeface="Verdana"/>
                        <a:buAutoNum type="arabicPeriod"/>
                      </a:pPr>
                      <a:r>
                        <a:rPr b="1" lang="en">
                          <a:solidFill>
                            <a:schemeClr val="dk1"/>
                          </a:solidFill>
                          <a:latin typeface="Verdana"/>
                          <a:ea typeface="Verdana"/>
                          <a:cs typeface="Verdana"/>
                          <a:sym typeface="Verdana"/>
                        </a:rPr>
                        <a:t>Identify and use assessment results to make improvements to classes and programs</a:t>
                      </a:r>
                      <a:endParaRPr u="none" cap="none" strike="noStrike">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Understand and incorporate new, standards-aligned CASAS STEPS series.</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Use post-test results from CASAS STEPS to inform instruction.</a:t>
                      </a:r>
                      <a:endParaRPr>
                        <a:solidFill>
                          <a:schemeClr val="dk1"/>
                        </a:solidFill>
                        <a:latin typeface="Verdana"/>
                        <a:ea typeface="Verdana"/>
                        <a:cs typeface="Verdana"/>
                        <a:sym typeface="Verdana"/>
                      </a:endParaRPr>
                    </a:p>
                    <a:p>
                      <a:pPr indent="0" lvl="0" marL="457200" marR="0" rtl="0" algn="l">
                        <a:lnSpc>
                          <a:spcPct val="100000"/>
                        </a:lnSpc>
                        <a:spcBef>
                          <a:spcPts val="0"/>
                        </a:spcBef>
                        <a:spcAft>
                          <a:spcPts val="0"/>
                        </a:spcAft>
                        <a:buNone/>
                      </a:pPr>
                      <a:r>
                        <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Full program-wide adoption of online CASAS STEPS testing for placement of incoming students into six levels of ESL. </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Placement process has been refined to ensure that students begin instruction in a well chosen class.  </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CASAS STEPS eTests implemented across all levels to monitor student learning gains (pre- and post-testing).</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Coordinators and teachers learning to interpret new test result reports to make instructional improvements.</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1642200">
                <a:tc>
                  <a:txBody>
                    <a:bodyPr/>
                    <a:lstStyle/>
                    <a:p>
                      <a:pPr indent="0" lvl="0" marL="0" marR="0" rtl="0" algn="l">
                        <a:lnSpc>
                          <a:spcPct val="100000"/>
                        </a:lnSpc>
                        <a:spcBef>
                          <a:spcPts val="0"/>
                        </a:spcBef>
                        <a:spcAft>
                          <a:spcPts val="0"/>
                        </a:spcAft>
                        <a:buClr>
                          <a:schemeClr val="dk1"/>
                        </a:buClr>
                        <a:buSzPts val="1100"/>
                        <a:buFont typeface="Calibri"/>
                        <a:buNone/>
                      </a:pPr>
                      <a:r>
                        <a:rPr b="1" lang="en">
                          <a:solidFill>
                            <a:schemeClr val="dk1"/>
                          </a:solidFill>
                          <a:latin typeface="Verdana"/>
                          <a:ea typeface="Verdana"/>
                          <a:cs typeface="Verdana"/>
                          <a:sym typeface="Verdana"/>
                        </a:rPr>
                        <a:t>2. Ensure course competencies reflect the latest standards and align student learning outcomes across all programs and classes</a:t>
                      </a:r>
                      <a:endParaRPr>
                        <a:latin typeface="Verdana"/>
                        <a:ea typeface="Verdana"/>
                        <a:cs typeface="Verdana"/>
                        <a:sym typeface="Verdana"/>
                      </a:endParaRPr>
                    </a:p>
                    <a:p>
                      <a:pPr indent="-241300" lvl="0" marL="215900" rtl="0" algn="l">
                        <a:spcBef>
                          <a:spcPts val="0"/>
                        </a:spcBef>
                        <a:spcAft>
                          <a:spcPts val="0"/>
                        </a:spcAft>
                        <a:buClr>
                          <a:schemeClr val="dk1"/>
                        </a:buClr>
                        <a:buSzPts val="1400"/>
                        <a:buFont typeface="Verdana"/>
                        <a:buChar char="•"/>
                      </a:pPr>
                      <a:r>
                        <a:rPr lang="en">
                          <a:latin typeface="Verdana"/>
                          <a:ea typeface="Verdana"/>
                          <a:cs typeface="Verdana"/>
                          <a:sym typeface="Verdana"/>
                        </a:rPr>
                        <a:t>Use </a:t>
                      </a:r>
                      <a:r>
                        <a:rPr lang="en">
                          <a:solidFill>
                            <a:schemeClr val="dk1"/>
                          </a:solidFill>
                          <a:latin typeface="Verdana"/>
                          <a:ea typeface="Verdana"/>
                          <a:cs typeface="Verdana"/>
                          <a:sym typeface="Verdana"/>
                        </a:rPr>
                        <a:t>English Language Proficiency Standards (ELPS) </a:t>
                      </a:r>
                      <a:r>
                        <a:rPr lang="en">
                          <a:latin typeface="Verdana"/>
                          <a:ea typeface="Verdana"/>
                          <a:cs typeface="Verdana"/>
                          <a:sym typeface="Verdana"/>
                        </a:rPr>
                        <a:t>and leveled exit goals (writing, tech, academic vocabulary/reading) to update course outlines by June 2024.</a:t>
                      </a:r>
                      <a:endParaRPr u="none" cap="none" strike="noStrike">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241300" lvl="0" marL="215900" marR="0" rtl="0" algn="l">
                        <a:lnSpc>
                          <a:spcPct val="100000"/>
                        </a:lnSpc>
                        <a:spcBef>
                          <a:spcPts val="0"/>
                        </a:spcBef>
                        <a:spcAft>
                          <a:spcPts val="0"/>
                        </a:spcAft>
                        <a:buClr>
                          <a:schemeClr val="dk1"/>
                        </a:buClr>
                        <a:buSzPts val="1400"/>
                        <a:buFont typeface="Verdana"/>
                        <a:buChar char="•"/>
                      </a:pPr>
                      <a:r>
                        <a:rPr lang="en">
                          <a:latin typeface="Verdana"/>
                          <a:ea typeface="Verdana"/>
                          <a:cs typeface="Verdana"/>
                          <a:sym typeface="Verdana"/>
                        </a:rPr>
                        <a:t>Updated course outlines for all six core ESL levels and citizenship completed in May 2024.</a:t>
                      </a:r>
                      <a:endParaRPr>
                        <a:latin typeface="Verdana"/>
                        <a:ea typeface="Verdana"/>
                        <a:cs typeface="Verdana"/>
                        <a:sym typeface="Verdana"/>
                      </a:endParaRPr>
                    </a:p>
                    <a:p>
                      <a:pPr indent="-241300" lvl="0" marL="215900" marR="0" rtl="0" algn="l">
                        <a:lnSpc>
                          <a:spcPct val="100000"/>
                        </a:lnSpc>
                        <a:spcBef>
                          <a:spcPts val="0"/>
                        </a:spcBef>
                        <a:spcAft>
                          <a:spcPts val="0"/>
                        </a:spcAft>
                        <a:buSzPts val="1400"/>
                        <a:buFont typeface="Verdana"/>
                        <a:buChar char="•"/>
                      </a:pPr>
                      <a:r>
                        <a:rPr lang="en">
                          <a:latin typeface="Verdana"/>
                          <a:ea typeface="Verdana"/>
                          <a:cs typeface="Verdana"/>
                          <a:sym typeface="Verdana"/>
                        </a:rPr>
                        <a:t>Course outlines reflect current NRS standards and ELPS as well as the immigrant integration framework.</a:t>
                      </a:r>
                      <a:endParaRPr>
                        <a:latin typeface="Verdana"/>
                        <a:ea typeface="Verdana"/>
                        <a:cs typeface="Verdana"/>
                        <a:sym typeface="Verdana"/>
                      </a:endParaRPr>
                    </a:p>
                    <a:p>
                      <a:pPr indent="-241300" lvl="0" marL="215900" marR="0" rtl="0" algn="l">
                        <a:lnSpc>
                          <a:spcPct val="100000"/>
                        </a:lnSpc>
                        <a:spcBef>
                          <a:spcPts val="0"/>
                        </a:spcBef>
                        <a:spcAft>
                          <a:spcPts val="0"/>
                        </a:spcAft>
                        <a:buSzPts val="1400"/>
                        <a:buFont typeface="Verdana"/>
                        <a:buChar char="•"/>
                      </a:pPr>
                      <a:r>
                        <a:rPr lang="en">
                          <a:latin typeface="Verdana"/>
                          <a:ea typeface="Verdana"/>
                          <a:cs typeface="Verdana"/>
                          <a:sym typeface="Verdana"/>
                        </a:rPr>
                        <a:t>Teaching strategies listed on outlines were collected in departmental meetings. </a:t>
                      </a:r>
                      <a:endParaRPr>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6" name="Shape 536"/>
        <p:cNvGrpSpPr/>
        <p:nvPr/>
      </p:nvGrpSpPr>
      <p:grpSpPr>
        <a:xfrm>
          <a:off x="0" y="0"/>
          <a:ext cx="0" cy="0"/>
          <a:chOff x="0" y="0"/>
          <a:chExt cx="0" cy="0"/>
        </a:xfrm>
      </p:grpSpPr>
      <p:sp>
        <p:nvSpPr>
          <p:cNvPr id="537" name="Google Shape;537;p77"/>
          <p:cNvSpPr txBox="1"/>
          <p:nvPr/>
        </p:nvSpPr>
        <p:spPr>
          <a:xfrm>
            <a:off x="2656350" y="-6"/>
            <a:ext cx="3831300" cy="536700"/>
          </a:xfrm>
          <a:prstGeom prst="rect">
            <a:avLst/>
          </a:prstGeom>
          <a:noFill/>
          <a:ln>
            <a:noFill/>
          </a:ln>
        </p:spPr>
        <p:txBody>
          <a:bodyPr anchorCtr="0" anchor="ctr" bIns="45700" lIns="91425" spcFirstLastPara="1" rIns="91425" wrap="square" tIns="45700">
            <a:normAutofit fontScale="92500"/>
          </a:bodyPr>
          <a:lstStyle/>
          <a:p>
            <a:pPr indent="0" lvl="0" marL="0" marR="0" rtl="0" algn="ctr">
              <a:lnSpc>
                <a:spcPct val="100000"/>
              </a:lnSpc>
              <a:spcBef>
                <a:spcPts val="0"/>
              </a:spcBef>
              <a:spcAft>
                <a:spcPts val="0"/>
              </a:spcAft>
              <a:buClr>
                <a:srgbClr val="000000"/>
              </a:buClr>
              <a:buSzPct val="100000"/>
              <a:buFont typeface="Arial"/>
              <a:buNone/>
            </a:pPr>
            <a:r>
              <a:rPr b="1" lang="en" sz="2800">
                <a:solidFill>
                  <a:schemeClr val="lt2"/>
                </a:solidFill>
                <a:latin typeface="Verdana"/>
                <a:ea typeface="Verdana"/>
                <a:cs typeface="Verdana"/>
                <a:sym typeface="Verdana"/>
              </a:rPr>
              <a:t>HSD/GED in Action</a:t>
            </a:r>
            <a:endParaRPr b="1" i="0" sz="1800" u="none" cap="none" strike="noStrike">
              <a:solidFill>
                <a:schemeClr val="lt2"/>
              </a:solidFill>
              <a:latin typeface="Verdana"/>
              <a:ea typeface="Verdana"/>
              <a:cs typeface="Verdana"/>
              <a:sym typeface="Verdana"/>
            </a:endParaRPr>
          </a:p>
        </p:txBody>
      </p:sp>
      <p:pic>
        <p:nvPicPr>
          <p:cNvPr id="538" name="Google Shape;538;p77"/>
          <p:cNvPicPr preferRelativeResize="0"/>
          <p:nvPr/>
        </p:nvPicPr>
        <p:blipFill rotWithShape="1">
          <a:blip r:embed="rId4">
            <a:alphaModFix/>
          </a:blip>
          <a:srcRect b="0" l="0" r="0" t="11598"/>
          <a:stretch/>
        </p:blipFill>
        <p:spPr>
          <a:xfrm>
            <a:off x="1544191" y="483125"/>
            <a:ext cx="3062461" cy="1999049"/>
          </a:xfrm>
          <a:prstGeom prst="rect">
            <a:avLst/>
          </a:prstGeom>
          <a:noFill/>
          <a:ln cap="flat" cmpd="sng" w="9525">
            <a:solidFill>
              <a:srgbClr val="000000"/>
            </a:solidFill>
            <a:prstDash val="solid"/>
            <a:round/>
            <a:headEnd len="sm" w="sm" type="none"/>
            <a:tailEnd len="sm" w="sm" type="none"/>
          </a:ln>
        </p:spPr>
      </p:pic>
      <p:pic>
        <p:nvPicPr>
          <p:cNvPr id="539" name="Google Shape;539;p77"/>
          <p:cNvPicPr preferRelativeResize="0"/>
          <p:nvPr/>
        </p:nvPicPr>
        <p:blipFill rotWithShape="1">
          <a:blip r:embed="rId5">
            <a:alphaModFix/>
          </a:blip>
          <a:srcRect b="0" l="0" r="0" t="10031"/>
          <a:stretch/>
        </p:blipFill>
        <p:spPr>
          <a:xfrm>
            <a:off x="4723745" y="490205"/>
            <a:ext cx="2967880" cy="1999043"/>
          </a:xfrm>
          <a:prstGeom prst="rect">
            <a:avLst/>
          </a:prstGeom>
          <a:noFill/>
          <a:ln cap="flat" cmpd="sng" w="9525">
            <a:solidFill>
              <a:srgbClr val="000000"/>
            </a:solidFill>
            <a:prstDash val="solid"/>
            <a:round/>
            <a:headEnd len="sm" w="sm" type="none"/>
            <a:tailEnd len="sm" w="sm" type="none"/>
          </a:ln>
        </p:spPr>
      </p:pic>
      <p:pic>
        <p:nvPicPr>
          <p:cNvPr id="540" name="Google Shape;540;p77"/>
          <p:cNvPicPr preferRelativeResize="0"/>
          <p:nvPr/>
        </p:nvPicPr>
        <p:blipFill rotWithShape="1">
          <a:blip r:embed="rId6">
            <a:alphaModFix/>
          </a:blip>
          <a:srcRect b="0" l="7604" r="0" t="11496"/>
          <a:stretch/>
        </p:blipFill>
        <p:spPr>
          <a:xfrm>
            <a:off x="4723742" y="2584018"/>
            <a:ext cx="2967885" cy="2362103"/>
          </a:xfrm>
          <a:prstGeom prst="rect">
            <a:avLst/>
          </a:prstGeom>
          <a:noFill/>
          <a:ln cap="flat" cmpd="sng" w="9525">
            <a:solidFill>
              <a:srgbClr val="000000"/>
            </a:solidFill>
            <a:prstDash val="solid"/>
            <a:round/>
            <a:headEnd len="sm" w="sm" type="none"/>
            <a:tailEnd len="sm" w="sm" type="none"/>
          </a:ln>
        </p:spPr>
      </p:pic>
      <p:sp>
        <p:nvSpPr>
          <p:cNvPr id="541" name="Google Shape;541;p77"/>
          <p:cNvSpPr txBox="1"/>
          <p:nvPr/>
        </p:nvSpPr>
        <p:spPr>
          <a:xfrm>
            <a:off x="5005615" y="4539422"/>
            <a:ext cx="2506800" cy="4926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Adult School students attending the LA Kiwanis Scholarship Luncheon</a:t>
            </a:r>
            <a:endParaRPr sz="1000">
              <a:solidFill>
                <a:srgbClr val="FFFFFF"/>
              </a:solidFill>
              <a:latin typeface="Verdana"/>
              <a:ea typeface="Verdana"/>
              <a:cs typeface="Verdana"/>
              <a:sym typeface="Verdana"/>
            </a:endParaRPr>
          </a:p>
        </p:txBody>
      </p:sp>
      <p:pic>
        <p:nvPicPr>
          <p:cNvPr id="542" name="Google Shape;542;p77"/>
          <p:cNvPicPr preferRelativeResize="0"/>
          <p:nvPr/>
        </p:nvPicPr>
        <p:blipFill rotWithShape="1">
          <a:blip r:embed="rId7">
            <a:alphaModFix/>
          </a:blip>
          <a:srcRect b="25725" l="0" r="0" t="22060"/>
          <a:stretch/>
        </p:blipFill>
        <p:spPr>
          <a:xfrm>
            <a:off x="1544191" y="2575212"/>
            <a:ext cx="3062458" cy="2362107"/>
          </a:xfrm>
          <a:prstGeom prst="rect">
            <a:avLst/>
          </a:prstGeom>
          <a:noFill/>
          <a:ln cap="flat" cmpd="sng" w="9525">
            <a:solidFill>
              <a:srgbClr val="000000"/>
            </a:solidFill>
            <a:prstDash val="solid"/>
            <a:round/>
            <a:headEnd len="sm" w="sm" type="none"/>
            <a:tailEnd len="sm" w="sm" type="none"/>
          </a:ln>
        </p:spPr>
      </p:pic>
      <p:sp>
        <p:nvSpPr>
          <p:cNvPr id="543" name="Google Shape;543;p77"/>
          <p:cNvSpPr txBox="1"/>
          <p:nvPr/>
        </p:nvSpPr>
        <p:spPr>
          <a:xfrm>
            <a:off x="1966500" y="2386200"/>
            <a:ext cx="2322900" cy="3387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ASE graduation in June 2024</a:t>
            </a:r>
            <a:endParaRPr sz="1000">
              <a:solidFill>
                <a:srgbClr val="FFFFFF"/>
              </a:solidFill>
              <a:latin typeface="Verdana"/>
              <a:ea typeface="Verdana"/>
              <a:cs typeface="Verdana"/>
              <a:sym typeface="Verdana"/>
            </a:endParaRPr>
          </a:p>
        </p:txBody>
      </p:sp>
      <p:sp>
        <p:nvSpPr>
          <p:cNvPr id="544" name="Google Shape;544;p77"/>
          <p:cNvSpPr txBox="1"/>
          <p:nvPr/>
        </p:nvSpPr>
        <p:spPr>
          <a:xfrm>
            <a:off x="1466400" y="4650625"/>
            <a:ext cx="3323100" cy="3387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GED in Spanish students with Maestra Margarita</a:t>
            </a:r>
            <a:endParaRPr sz="1000">
              <a:solidFill>
                <a:srgbClr val="FFFFFF"/>
              </a:solidFill>
              <a:latin typeface="Verdana"/>
              <a:ea typeface="Verdana"/>
              <a:cs typeface="Verdana"/>
              <a:sym typeface="Verdana"/>
            </a:endParaRPr>
          </a:p>
        </p:txBody>
      </p:sp>
      <p:sp>
        <p:nvSpPr>
          <p:cNvPr id="545" name="Google Shape;545;p77"/>
          <p:cNvSpPr txBox="1"/>
          <p:nvPr/>
        </p:nvSpPr>
        <p:spPr>
          <a:xfrm>
            <a:off x="4775079" y="2309250"/>
            <a:ext cx="2967900" cy="4926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GED students collaborating to build the highest towers</a:t>
            </a:r>
            <a:endParaRPr sz="1000">
              <a:solidFill>
                <a:srgbClr val="FFFFFF"/>
              </a:solidFill>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8"/>
          <p:cNvSpPr txBox="1"/>
          <p:nvPr>
            <p:ph idx="1" type="body"/>
          </p:nvPr>
        </p:nvSpPr>
        <p:spPr>
          <a:xfrm>
            <a:off x="1460964" y="1743335"/>
            <a:ext cx="4782000" cy="2584200"/>
          </a:xfrm>
          <a:prstGeom prst="rect">
            <a:avLst/>
          </a:prstGeom>
          <a:noFill/>
          <a:ln>
            <a:noFill/>
          </a:ln>
        </p:spPr>
        <p:txBody>
          <a:bodyPr anchorCtr="0" anchor="t" bIns="34250" lIns="68550" spcFirstLastPara="1" rIns="68550" wrap="square" tIns="34250">
            <a:noAutofit/>
          </a:bodyPr>
          <a:lstStyle/>
          <a:p>
            <a:pPr indent="-257153" lvl="0" marL="257153" rtl="0" algn="ctr">
              <a:lnSpc>
                <a:spcPct val="100000"/>
              </a:lnSpc>
              <a:spcBef>
                <a:spcPts val="0"/>
              </a:spcBef>
              <a:spcAft>
                <a:spcPts val="0"/>
              </a:spcAft>
              <a:buSzPts val="900"/>
              <a:buNone/>
            </a:pPr>
            <a:r>
              <a:t/>
            </a:r>
            <a:endParaRPr sz="900">
              <a:latin typeface="Arial"/>
              <a:ea typeface="Arial"/>
              <a:cs typeface="Arial"/>
              <a:sym typeface="Arial"/>
            </a:endParaRPr>
          </a:p>
          <a:p>
            <a:pPr indent="0" lvl="0" marL="0" rtl="0" algn="ctr">
              <a:lnSpc>
                <a:spcPct val="100000"/>
              </a:lnSpc>
              <a:spcBef>
                <a:spcPts val="180"/>
              </a:spcBef>
              <a:spcAft>
                <a:spcPts val="0"/>
              </a:spcAft>
              <a:buSzPts val="225"/>
              <a:buNone/>
            </a:pPr>
            <a:r>
              <a:t/>
            </a:r>
            <a:endParaRPr sz="900">
              <a:latin typeface="Arial"/>
              <a:ea typeface="Arial"/>
              <a:cs typeface="Arial"/>
              <a:sym typeface="Arial"/>
            </a:endParaRPr>
          </a:p>
          <a:p>
            <a:pPr indent="0" lvl="0" marL="0" rtl="0" algn="ctr">
              <a:lnSpc>
                <a:spcPct val="100000"/>
              </a:lnSpc>
              <a:spcBef>
                <a:spcPts val="180"/>
              </a:spcBef>
              <a:spcAft>
                <a:spcPts val="0"/>
              </a:spcAft>
              <a:buSzPts val="225"/>
              <a:buNone/>
            </a:pPr>
            <a:r>
              <a:t/>
            </a:r>
            <a:endParaRPr sz="900">
              <a:latin typeface="Arial"/>
              <a:ea typeface="Arial"/>
              <a:cs typeface="Arial"/>
              <a:sym typeface="Arial"/>
            </a:endParaRPr>
          </a:p>
        </p:txBody>
      </p:sp>
      <p:sp>
        <p:nvSpPr>
          <p:cNvPr id="551" name="Google Shape;551;p78"/>
          <p:cNvSpPr txBox="1"/>
          <p:nvPr>
            <p:ph idx="2" type="body"/>
          </p:nvPr>
        </p:nvSpPr>
        <p:spPr>
          <a:xfrm>
            <a:off x="315225" y="1379119"/>
            <a:ext cx="5765100" cy="3312600"/>
          </a:xfrm>
          <a:prstGeom prst="rect">
            <a:avLst/>
          </a:prstGeom>
          <a:noFill/>
          <a:ln>
            <a:noFill/>
          </a:ln>
        </p:spPr>
        <p:txBody>
          <a:bodyPr anchorCtr="0" anchor="t" bIns="34250" lIns="68550" spcFirstLastPara="1" rIns="68550" wrap="square" tIns="34250">
            <a:noAutofit/>
          </a:bodyPr>
          <a:lstStyle/>
          <a:p>
            <a:pPr indent="-323850" lvl="0" marL="457200" rtl="0" algn="l">
              <a:lnSpc>
                <a:spcPct val="100000"/>
              </a:lnSpc>
              <a:spcBef>
                <a:spcPts val="0"/>
              </a:spcBef>
              <a:spcAft>
                <a:spcPts val="0"/>
              </a:spcAft>
              <a:buClr>
                <a:schemeClr val="dk1"/>
              </a:buClr>
              <a:buSzPts val="1500"/>
              <a:buFont typeface="Lustria"/>
              <a:buChar char="■"/>
            </a:pPr>
            <a:r>
              <a:rPr b="1" lang="en" sz="1500">
                <a:latin typeface="Verdana"/>
                <a:ea typeface="Verdana"/>
                <a:cs typeface="Verdana"/>
                <a:sym typeface="Verdana"/>
              </a:rPr>
              <a:t>Student achievement</a:t>
            </a:r>
            <a:r>
              <a:rPr lang="en" sz="1500">
                <a:latin typeface="Verdana"/>
                <a:ea typeface="Verdana"/>
                <a:cs typeface="Verdana"/>
                <a:sym typeface="Verdana"/>
              </a:rPr>
              <a:t> </a:t>
            </a:r>
            <a:r>
              <a:rPr b="1" lang="en" sz="1500">
                <a:latin typeface="Verdana"/>
                <a:ea typeface="Verdana"/>
                <a:cs typeface="Verdana"/>
                <a:sym typeface="Verdana"/>
              </a:rPr>
              <a:t>-</a:t>
            </a:r>
            <a:r>
              <a:rPr lang="en" sz="1500">
                <a:latin typeface="Verdana"/>
                <a:ea typeface="Verdana"/>
                <a:cs typeface="Verdana"/>
                <a:sym typeface="Verdana"/>
              </a:rPr>
              <a:t> More adult learners are choosing to pursue a GED over a HSD, as evidenced in higher number of enrollment in GED program and higher number of GED completers than in 2022-23.*</a:t>
            </a:r>
            <a:endParaRPr sz="1500">
              <a:latin typeface="Verdana"/>
              <a:ea typeface="Verdana"/>
              <a:cs typeface="Verdana"/>
              <a:sym typeface="Verdana"/>
            </a:endParaRPr>
          </a:p>
          <a:p>
            <a:pPr indent="0" lvl="0" marL="457200" rtl="0" algn="l">
              <a:lnSpc>
                <a:spcPct val="100000"/>
              </a:lnSpc>
              <a:spcBef>
                <a:spcPts val="0"/>
              </a:spcBef>
              <a:spcAft>
                <a:spcPts val="0"/>
              </a:spcAft>
              <a:buNone/>
            </a:pPr>
            <a:r>
              <a:t/>
            </a:r>
            <a:endParaRPr sz="1500">
              <a:latin typeface="Verdana"/>
              <a:ea typeface="Verdana"/>
              <a:cs typeface="Verdana"/>
              <a:sym typeface="Verdana"/>
            </a:endParaRPr>
          </a:p>
          <a:p>
            <a:pPr indent="-323850" lvl="0" marL="457200" rtl="0" algn="l">
              <a:lnSpc>
                <a:spcPct val="100000"/>
              </a:lnSpc>
              <a:spcBef>
                <a:spcPts val="0"/>
              </a:spcBef>
              <a:spcAft>
                <a:spcPts val="0"/>
              </a:spcAft>
              <a:buClr>
                <a:schemeClr val="dk1"/>
              </a:buClr>
              <a:buSzPts val="1500"/>
              <a:buFont typeface="Lustria"/>
              <a:buChar char="■"/>
            </a:pPr>
            <a:r>
              <a:rPr b="1" lang="en" sz="1500">
                <a:latin typeface="Verdana"/>
                <a:ea typeface="Verdana"/>
                <a:cs typeface="Verdana"/>
                <a:sym typeface="Verdana"/>
              </a:rPr>
              <a:t>Scholarships -</a:t>
            </a:r>
            <a:r>
              <a:rPr lang="en" sz="1500">
                <a:latin typeface="Verdana"/>
                <a:ea typeface="Verdana"/>
                <a:cs typeface="Verdana"/>
                <a:sym typeface="Verdana"/>
              </a:rPr>
              <a:t> The Los Altos Kiwanis Club and the Mountain View Rotary Club awarded two of our graduates with scholarships to continue their higher education at a local community college.</a:t>
            </a:r>
            <a:endParaRPr sz="1400">
              <a:latin typeface="Verdana"/>
              <a:ea typeface="Verdana"/>
              <a:cs typeface="Verdana"/>
              <a:sym typeface="Verdana"/>
            </a:endParaRPr>
          </a:p>
          <a:p>
            <a:pPr indent="0" lvl="0" marL="457200" rtl="0" algn="l">
              <a:lnSpc>
                <a:spcPct val="100000"/>
              </a:lnSpc>
              <a:spcBef>
                <a:spcPts val="0"/>
              </a:spcBef>
              <a:spcAft>
                <a:spcPts val="0"/>
              </a:spcAft>
              <a:buNone/>
            </a:pPr>
            <a:r>
              <a:t/>
            </a:r>
            <a:endParaRPr sz="1500">
              <a:latin typeface="Verdana"/>
              <a:ea typeface="Verdana"/>
              <a:cs typeface="Verdana"/>
              <a:sym typeface="Verdana"/>
            </a:endParaRPr>
          </a:p>
          <a:p>
            <a:pPr indent="-323850" lvl="0" marL="457200" rtl="0" algn="l">
              <a:lnSpc>
                <a:spcPct val="100000"/>
              </a:lnSpc>
              <a:spcBef>
                <a:spcPts val="0"/>
              </a:spcBef>
              <a:spcAft>
                <a:spcPts val="0"/>
              </a:spcAft>
              <a:buClr>
                <a:schemeClr val="dk1"/>
              </a:buClr>
              <a:buSzPts val="1500"/>
              <a:buFont typeface="Lustria"/>
              <a:buChar char="■"/>
            </a:pPr>
            <a:r>
              <a:rPr b="1" lang="en" sz="1500">
                <a:latin typeface="Verdana"/>
                <a:ea typeface="Verdana"/>
                <a:cs typeface="Verdana"/>
                <a:sym typeface="Verdana"/>
              </a:rPr>
              <a:t>2024 Summer School -</a:t>
            </a:r>
            <a:r>
              <a:rPr lang="en" sz="1500">
                <a:latin typeface="Verdana"/>
                <a:ea typeface="Verdana"/>
                <a:cs typeface="Verdana"/>
                <a:sym typeface="Verdana"/>
              </a:rPr>
              <a:t> 82% of students who enrolled in online summer school </a:t>
            </a:r>
            <a:r>
              <a:rPr lang="en" sz="1500">
                <a:latin typeface="Verdana"/>
                <a:ea typeface="Verdana"/>
                <a:cs typeface="Verdana"/>
                <a:sym typeface="Verdana"/>
              </a:rPr>
              <a:t>successfully completed their course.</a:t>
            </a:r>
            <a:r>
              <a:rPr lang="en" sz="1500">
                <a:latin typeface="Verdana"/>
                <a:ea typeface="Verdana"/>
                <a:cs typeface="Verdana"/>
                <a:sym typeface="Verdana"/>
              </a:rPr>
              <a:t>**</a:t>
            </a:r>
            <a:endParaRPr sz="1200">
              <a:latin typeface="Lustria"/>
              <a:ea typeface="Lustria"/>
              <a:cs typeface="Lustria"/>
              <a:sym typeface="Lustria"/>
            </a:endParaRPr>
          </a:p>
        </p:txBody>
      </p:sp>
      <p:sp>
        <p:nvSpPr>
          <p:cNvPr id="552" name="Google Shape;552;p78"/>
          <p:cNvSpPr txBox="1"/>
          <p:nvPr>
            <p:ph type="title"/>
          </p:nvPr>
        </p:nvSpPr>
        <p:spPr>
          <a:xfrm>
            <a:off x="2578368" y="241767"/>
            <a:ext cx="4569300" cy="574200"/>
          </a:xfrm>
          <a:prstGeom prst="rect">
            <a:avLst/>
          </a:prstGeom>
          <a:noFill/>
          <a:ln>
            <a:noFill/>
          </a:ln>
        </p:spPr>
        <p:txBody>
          <a:bodyPr anchorCtr="0" anchor="ctr" bIns="34250" lIns="68550" spcFirstLastPara="1" rIns="68550" wrap="square" tIns="34250">
            <a:noAutofit/>
          </a:bodyPr>
          <a:lstStyle/>
          <a:p>
            <a:pPr indent="0" lvl="0" marL="0" rtl="0" algn="ctr">
              <a:lnSpc>
                <a:spcPct val="100000"/>
              </a:lnSpc>
              <a:spcBef>
                <a:spcPts val="0"/>
              </a:spcBef>
              <a:spcAft>
                <a:spcPts val="0"/>
              </a:spcAft>
              <a:buClr>
                <a:srgbClr val="0070C0"/>
              </a:buClr>
              <a:buSzPts val="525"/>
              <a:buFont typeface="Arial"/>
              <a:buNone/>
            </a:pPr>
            <a:br>
              <a:rPr b="1" lang="en" sz="2100" cap="none">
                <a:latin typeface="Arial"/>
                <a:ea typeface="Arial"/>
                <a:cs typeface="Arial"/>
                <a:sym typeface="Arial"/>
              </a:rPr>
            </a:br>
            <a:r>
              <a:rPr b="1" lang="en" sz="2300" cap="none">
                <a:latin typeface="Verdana"/>
                <a:ea typeface="Verdana"/>
                <a:cs typeface="Verdana"/>
                <a:sym typeface="Verdana"/>
              </a:rPr>
              <a:t>High School Diploma/GED </a:t>
            </a:r>
            <a:br>
              <a:rPr b="1" lang="en" sz="2300" cap="none">
                <a:latin typeface="Verdana"/>
                <a:ea typeface="Verdana"/>
                <a:cs typeface="Verdana"/>
                <a:sym typeface="Verdana"/>
              </a:rPr>
            </a:br>
            <a:r>
              <a:rPr b="1" lang="en" sz="2300" cap="none">
                <a:solidFill>
                  <a:srgbClr val="FFFF00"/>
                </a:solidFill>
                <a:latin typeface="Verdana"/>
                <a:ea typeface="Verdana"/>
                <a:cs typeface="Verdana"/>
                <a:sym typeface="Verdana"/>
              </a:rPr>
              <a:t>Highlights (202</a:t>
            </a:r>
            <a:r>
              <a:rPr b="1" lang="en" sz="2300">
                <a:solidFill>
                  <a:srgbClr val="FFFF00"/>
                </a:solidFill>
                <a:latin typeface="Verdana"/>
                <a:ea typeface="Verdana"/>
                <a:cs typeface="Verdana"/>
                <a:sym typeface="Verdana"/>
              </a:rPr>
              <a:t>3</a:t>
            </a:r>
            <a:r>
              <a:rPr b="1" lang="en" sz="2300" cap="none">
                <a:solidFill>
                  <a:srgbClr val="FFFF00"/>
                </a:solidFill>
                <a:latin typeface="Verdana"/>
                <a:ea typeface="Verdana"/>
                <a:cs typeface="Verdana"/>
                <a:sym typeface="Verdana"/>
              </a:rPr>
              <a:t>-202</a:t>
            </a:r>
            <a:r>
              <a:rPr b="1" lang="en" sz="2300">
                <a:solidFill>
                  <a:srgbClr val="FFFF00"/>
                </a:solidFill>
                <a:latin typeface="Verdana"/>
                <a:ea typeface="Verdana"/>
                <a:cs typeface="Verdana"/>
                <a:sym typeface="Verdana"/>
              </a:rPr>
              <a:t>4</a:t>
            </a:r>
            <a:r>
              <a:rPr b="1" lang="en" sz="2300" cap="none">
                <a:solidFill>
                  <a:srgbClr val="FFFF00"/>
                </a:solidFill>
                <a:latin typeface="Verdana"/>
                <a:ea typeface="Verdana"/>
                <a:cs typeface="Verdana"/>
                <a:sym typeface="Verdana"/>
              </a:rPr>
              <a:t>)</a:t>
            </a:r>
            <a:endParaRPr sz="2300">
              <a:solidFill>
                <a:srgbClr val="FFFF00"/>
              </a:solidFill>
              <a:latin typeface="Verdana"/>
              <a:ea typeface="Verdana"/>
              <a:cs typeface="Verdana"/>
              <a:sym typeface="Verdana"/>
            </a:endParaRPr>
          </a:p>
        </p:txBody>
      </p:sp>
      <p:pic>
        <p:nvPicPr>
          <p:cNvPr id="553" name="Google Shape;553;p78"/>
          <p:cNvPicPr preferRelativeResize="0"/>
          <p:nvPr/>
        </p:nvPicPr>
        <p:blipFill rotWithShape="1">
          <a:blip r:embed="rId3">
            <a:alphaModFix/>
          </a:blip>
          <a:srcRect b="6247" l="0" r="0" t="6247"/>
          <a:stretch/>
        </p:blipFill>
        <p:spPr>
          <a:xfrm>
            <a:off x="6242975" y="1995329"/>
            <a:ext cx="2420951" cy="1601223"/>
          </a:xfrm>
          <a:prstGeom prst="rect">
            <a:avLst/>
          </a:prstGeom>
          <a:noFill/>
          <a:ln cap="flat" cmpd="sng" w="9525">
            <a:solidFill>
              <a:schemeClr val="dk1"/>
            </a:solidFill>
            <a:prstDash val="solid"/>
            <a:round/>
            <a:headEnd len="sm" w="sm" type="none"/>
            <a:tailEnd len="sm" w="sm" type="none"/>
          </a:ln>
        </p:spPr>
      </p:pic>
      <p:sp>
        <p:nvSpPr>
          <p:cNvPr id="554" name="Google Shape;554;p78"/>
          <p:cNvSpPr txBox="1"/>
          <p:nvPr/>
        </p:nvSpPr>
        <p:spPr>
          <a:xfrm>
            <a:off x="6459538" y="3709275"/>
            <a:ext cx="1987800" cy="28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Calibri"/>
                <a:ea typeface="Calibri"/>
                <a:cs typeface="Calibri"/>
                <a:sym typeface="Calibri"/>
              </a:rPr>
              <a:t>*Refer to page 9 of data report</a:t>
            </a:r>
            <a:endParaRPr sz="1000">
              <a:solidFill>
                <a:schemeClr val="dk1"/>
              </a:solidFill>
              <a:latin typeface="Calibri"/>
              <a:ea typeface="Calibri"/>
              <a:cs typeface="Calibri"/>
              <a:sym typeface="Calibri"/>
            </a:endParaRPr>
          </a:p>
          <a:p>
            <a:pPr indent="0" lvl="0" marL="0" rtl="0" algn="ctr">
              <a:spcBef>
                <a:spcPts val="0"/>
              </a:spcBef>
              <a:spcAft>
                <a:spcPts val="0"/>
              </a:spcAft>
              <a:buNone/>
            </a:pPr>
            <a:r>
              <a:rPr lang="en" sz="1000">
                <a:solidFill>
                  <a:schemeClr val="dk1"/>
                </a:solidFill>
                <a:latin typeface="Calibri"/>
                <a:ea typeface="Calibri"/>
                <a:cs typeface="Calibri"/>
                <a:sym typeface="Calibri"/>
              </a:rPr>
              <a:t>**Refer to page 10 of data report</a:t>
            </a:r>
            <a:endParaRPr sz="10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graphicFrame>
        <p:nvGraphicFramePr>
          <p:cNvPr id="559" name="Google Shape;559;p79"/>
          <p:cNvGraphicFramePr/>
          <p:nvPr/>
        </p:nvGraphicFramePr>
        <p:xfrm>
          <a:off x="-10" y="-9"/>
          <a:ext cx="3000000" cy="3000000"/>
        </p:xfrm>
        <a:graphic>
          <a:graphicData uri="http://schemas.openxmlformats.org/drawingml/2006/table">
            <a:tbl>
              <a:tblPr>
                <a:noFill/>
                <a:tableStyleId>{9B76E6F3-CAE7-4F0F-BFD2-86F640814868}</a:tableStyleId>
              </a:tblPr>
              <a:tblGrid>
                <a:gridCol w="4497950"/>
                <a:gridCol w="4646050"/>
              </a:tblGrid>
              <a:tr h="352150">
                <a:tc gridSpan="2">
                  <a:txBody>
                    <a:bodyPr/>
                    <a:lstStyle/>
                    <a:p>
                      <a:pPr indent="0" lvl="0" marL="0" marR="0" rtl="0" algn="ctr">
                        <a:lnSpc>
                          <a:spcPct val="100000"/>
                        </a:lnSpc>
                        <a:spcBef>
                          <a:spcPts val="0"/>
                        </a:spcBef>
                        <a:spcAft>
                          <a:spcPts val="0"/>
                        </a:spcAft>
                        <a:buNone/>
                      </a:pPr>
                      <a:r>
                        <a:rPr b="1" lang="en" sz="1600">
                          <a:solidFill>
                            <a:schemeClr val="dk1"/>
                          </a:solidFill>
                          <a:latin typeface="Verdana"/>
                          <a:ea typeface="Verdana"/>
                          <a:cs typeface="Verdana"/>
                          <a:sym typeface="Verdana"/>
                        </a:rPr>
                        <a:t>ASE WASC Goals and Progress</a:t>
                      </a:r>
                      <a:endParaRPr b="1" sz="1600" u="none" cap="none" strike="noStrike">
                        <a:solidFill>
                          <a:schemeClr val="dk1"/>
                        </a:solidFill>
                        <a:latin typeface="Verdana"/>
                        <a:ea typeface="Verdana"/>
                        <a:cs typeface="Verdana"/>
                        <a:sym typeface="Verdana"/>
                      </a:endParaRPr>
                    </a:p>
                  </a:txBody>
                  <a:tcPr marT="30175" marB="30175" marR="80425" marL="80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hMerge="1"/>
              </a:tr>
              <a:tr h="261350">
                <a:tc>
                  <a:txBody>
                    <a:bodyPr/>
                    <a:lstStyle/>
                    <a:p>
                      <a:pPr indent="0" lvl="0" marL="0" marR="0" rtl="0" algn="l">
                        <a:lnSpc>
                          <a:spcPct val="100000"/>
                        </a:lnSpc>
                        <a:spcBef>
                          <a:spcPts val="0"/>
                        </a:spcBef>
                        <a:spcAft>
                          <a:spcPts val="0"/>
                        </a:spcAft>
                        <a:buClr>
                          <a:schemeClr val="lt1"/>
                        </a:buClr>
                        <a:buSzPts val="1200"/>
                        <a:buFont typeface="Arial"/>
                        <a:buNone/>
                      </a:pPr>
                      <a:r>
                        <a:rPr b="1" lang="en" sz="1500">
                          <a:solidFill>
                            <a:schemeClr val="lt1"/>
                          </a:solidFill>
                          <a:latin typeface="Verdana"/>
                          <a:ea typeface="Verdana"/>
                          <a:cs typeface="Verdana"/>
                          <a:sym typeface="Verdana"/>
                        </a:rPr>
                        <a:t>WASC Goals </a:t>
                      </a:r>
                      <a:r>
                        <a:rPr b="1" lang="en" sz="1300">
                          <a:solidFill>
                            <a:schemeClr val="lt1"/>
                          </a:solidFill>
                          <a:latin typeface="Verdana"/>
                          <a:ea typeface="Verdana"/>
                          <a:cs typeface="Verdana"/>
                          <a:sym typeface="Verdana"/>
                        </a:rPr>
                        <a:t>#1-2</a:t>
                      </a:r>
                      <a:endParaRPr b="1" sz="1500" u="none" cap="none" strike="noStrike">
                        <a:solidFill>
                          <a:schemeClr val="lt1"/>
                        </a:solidFill>
                        <a:latin typeface="Verdana"/>
                        <a:ea typeface="Verdana"/>
                        <a:cs typeface="Verdana"/>
                        <a:sym typeface="Verdana"/>
                      </a:endParaRPr>
                    </a:p>
                  </a:txBody>
                  <a:tcPr marT="30175" marB="30175" marR="80425" marL="80425">
                    <a:lnT cap="flat" cmpd="sng" w="9525">
                      <a:solidFill>
                        <a:schemeClr val="dk1"/>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c>
                  <a:txBody>
                    <a:bodyPr/>
                    <a:lstStyle/>
                    <a:p>
                      <a:pPr indent="0" lvl="0" marL="0" marR="0" rtl="0" algn="l">
                        <a:lnSpc>
                          <a:spcPct val="100000"/>
                        </a:lnSpc>
                        <a:spcBef>
                          <a:spcPts val="0"/>
                        </a:spcBef>
                        <a:spcAft>
                          <a:spcPts val="0"/>
                        </a:spcAft>
                        <a:buClr>
                          <a:schemeClr val="lt1"/>
                        </a:buClr>
                        <a:buSzPts val="1200"/>
                        <a:buFont typeface="Arial"/>
                        <a:buNone/>
                      </a:pPr>
                      <a:r>
                        <a:rPr b="1" lang="en" sz="1500" u="none" cap="none" strike="noStrike">
                          <a:solidFill>
                            <a:schemeClr val="lt1"/>
                          </a:solidFill>
                          <a:latin typeface="Verdana"/>
                          <a:ea typeface="Verdana"/>
                          <a:cs typeface="Verdana"/>
                          <a:sym typeface="Verdana"/>
                        </a:rPr>
                        <a:t>Progress (23-24)</a:t>
                      </a:r>
                      <a:endParaRPr b="1" sz="1500" u="none" cap="none" strike="noStrike">
                        <a:solidFill>
                          <a:schemeClr val="lt1"/>
                        </a:solidFill>
                        <a:latin typeface="Verdana"/>
                        <a:ea typeface="Verdana"/>
                        <a:cs typeface="Verdana"/>
                        <a:sym typeface="Verdana"/>
                      </a:endParaRPr>
                    </a:p>
                  </a:txBody>
                  <a:tcPr marT="30175" marB="30175" marR="80425" marL="80425">
                    <a:lnT cap="flat" cmpd="sng" w="9525">
                      <a:solidFill>
                        <a:schemeClr val="dk1"/>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r>
              <a:tr h="1328000">
                <a:tc>
                  <a:txBody>
                    <a:bodyPr/>
                    <a:lstStyle/>
                    <a:p>
                      <a:pPr indent="0" lvl="0" marL="0" marR="0" rtl="0" algn="l">
                        <a:lnSpc>
                          <a:spcPct val="100000"/>
                        </a:lnSpc>
                        <a:spcBef>
                          <a:spcPts val="0"/>
                        </a:spcBef>
                        <a:spcAft>
                          <a:spcPts val="0"/>
                        </a:spcAft>
                        <a:buClr>
                          <a:schemeClr val="dk1"/>
                        </a:buClr>
                        <a:buSzPts val="1100"/>
                        <a:buFont typeface="Calibri"/>
                        <a:buNone/>
                      </a:pPr>
                      <a:r>
                        <a:rPr b="1" lang="en">
                          <a:solidFill>
                            <a:schemeClr val="dk1"/>
                          </a:solidFill>
                          <a:latin typeface="Verdana"/>
                          <a:ea typeface="Verdana"/>
                          <a:cs typeface="Verdana"/>
                          <a:sym typeface="Verdana"/>
                        </a:rPr>
                        <a:t>1. Identify and use assessment results to make improvements to classes and programs</a:t>
                      </a:r>
                      <a:endParaRPr u="none" cap="none" strike="noStrike">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Improve preliminary assessments for placement into core instructional programs. </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Provide increased opportunities for teachers to review and analyze assessment results in order to improve student learning outcomes.</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342900" marR="0" rtl="0" algn="l">
                        <a:lnSpc>
                          <a:spcPct val="100000"/>
                        </a:lnSpc>
                        <a:spcBef>
                          <a:spcPts val="0"/>
                        </a:spcBef>
                        <a:spcAft>
                          <a:spcPts val="0"/>
                        </a:spcAft>
                        <a:buClr>
                          <a:schemeClr val="lt1"/>
                        </a:buClr>
                        <a:buSzPts val="1100"/>
                        <a:buFont typeface="Lustria"/>
                        <a:buNone/>
                      </a:pPr>
                      <a:r>
                        <a:t/>
                      </a:r>
                      <a:endParaRPr u="none" cap="none" strike="noStrike">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Used teacher observation and CASAS test results to inform placement level into PRE-GED or GED from ESL</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Used GED Ready and CASAS scores to promote students from Pre-GED to GED</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Allocated</a:t>
                      </a:r>
                      <a:r>
                        <a:rPr lang="en">
                          <a:solidFill>
                            <a:schemeClr val="dk1"/>
                          </a:solidFill>
                          <a:latin typeface="Verdana"/>
                          <a:ea typeface="Verdana"/>
                          <a:cs typeface="Verdana"/>
                          <a:sym typeface="Verdana"/>
                        </a:rPr>
                        <a:t> time on</a:t>
                      </a:r>
                      <a:r>
                        <a:rPr lang="en">
                          <a:solidFill>
                            <a:schemeClr val="dk1"/>
                          </a:solidFill>
                          <a:latin typeface="Verdana"/>
                          <a:ea typeface="Verdana"/>
                          <a:cs typeface="Verdana"/>
                          <a:sym typeface="Verdana"/>
                        </a:rPr>
                        <a:t> HSD/GED meeting agenda for teachers to share data and make adjustments to pacing</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1472750">
                <a:tc>
                  <a:txBody>
                    <a:bodyPr/>
                    <a:lstStyle/>
                    <a:p>
                      <a:pPr indent="0" lvl="0" marL="0" marR="0" rtl="0" algn="l">
                        <a:lnSpc>
                          <a:spcPct val="100000"/>
                        </a:lnSpc>
                        <a:spcBef>
                          <a:spcPts val="0"/>
                        </a:spcBef>
                        <a:spcAft>
                          <a:spcPts val="0"/>
                        </a:spcAft>
                        <a:buClr>
                          <a:schemeClr val="dk1"/>
                        </a:buClr>
                        <a:buSzPts val="1100"/>
                        <a:buFont typeface="Calibri"/>
                        <a:buNone/>
                      </a:pPr>
                      <a:r>
                        <a:rPr b="1" lang="en">
                          <a:solidFill>
                            <a:schemeClr val="dk1"/>
                          </a:solidFill>
                          <a:latin typeface="Verdana"/>
                          <a:ea typeface="Verdana"/>
                          <a:cs typeface="Verdana"/>
                          <a:sym typeface="Verdana"/>
                        </a:rPr>
                        <a:t>2. Ensure course competencies reflect the latest standards and align student learning outcomes across all programs and classes</a:t>
                      </a:r>
                      <a:endParaRPr>
                        <a:solidFill>
                          <a:schemeClr val="dk1"/>
                        </a:solidFill>
                        <a:latin typeface="Verdana"/>
                        <a:ea typeface="Verdana"/>
                        <a:cs typeface="Verdana"/>
                        <a:sym typeface="Verdana"/>
                      </a:endParaRPr>
                    </a:p>
                    <a:p>
                      <a:pPr indent="-215900" lvl="0" marL="215900" rtl="0" algn="l">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All course outlines need to be updated to reflect alignment with current standards in each core program. </a:t>
                      </a:r>
                      <a:endParaRPr>
                        <a:solidFill>
                          <a:schemeClr val="dk1"/>
                        </a:solidFill>
                        <a:latin typeface="Verdana"/>
                        <a:ea typeface="Verdana"/>
                        <a:cs typeface="Verdana"/>
                        <a:sym typeface="Verdana"/>
                      </a:endParaRPr>
                    </a:p>
                    <a:p>
                      <a:pPr indent="-215900" lvl="0" marL="215900" rtl="0" algn="l">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Update program specific outcomes and align student learning outcomes across all instructional levels and classes.</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342900" marR="0" rtl="0" algn="l">
                        <a:lnSpc>
                          <a:spcPct val="100000"/>
                        </a:lnSpc>
                        <a:spcBef>
                          <a:spcPts val="0"/>
                        </a:spcBef>
                        <a:spcAft>
                          <a:spcPts val="0"/>
                        </a:spcAft>
                        <a:buClr>
                          <a:schemeClr val="lt1"/>
                        </a:buClr>
                        <a:buSzPts val="1100"/>
                        <a:buFont typeface="Lustria"/>
                        <a:buNone/>
                      </a:pPr>
                      <a:r>
                        <a:t/>
                      </a:r>
                      <a:endParaRPr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None/>
                      </a:pPr>
                      <a:r>
                        <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Updated all course information sheets to reflect the latest state standards on Edgenuity</a:t>
                      </a:r>
                      <a:endParaRPr>
                        <a:solidFill>
                          <a:schemeClr val="dk1"/>
                        </a:solidFill>
                        <a:latin typeface="Verdana"/>
                        <a:ea typeface="Verdana"/>
                        <a:cs typeface="Verdana"/>
                        <a:sym typeface="Verdana"/>
                      </a:endParaRPr>
                    </a:p>
                    <a:p>
                      <a:pPr indent="-241300" lvl="0" marL="215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Identified and aligned Pre-GED and GED standards</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3" name="Shape 563"/>
        <p:cNvGrpSpPr/>
        <p:nvPr/>
      </p:nvGrpSpPr>
      <p:grpSpPr>
        <a:xfrm>
          <a:off x="0" y="0"/>
          <a:ext cx="0" cy="0"/>
          <a:chOff x="0" y="0"/>
          <a:chExt cx="0" cy="0"/>
        </a:xfrm>
      </p:grpSpPr>
      <p:sp>
        <p:nvSpPr>
          <p:cNvPr id="564" name="Google Shape;564;p80"/>
          <p:cNvSpPr txBox="1"/>
          <p:nvPr/>
        </p:nvSpPr>
        <p:spPr>
          <a:xfrm>
            <a:off x="2729550" y="0"/>
            <a:ext cx="3684900" cy="583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Verdana"/>
                <a:ea typeface="Verdana"/>
                <a:cs typeface="Verdana"/>
                <a:sym typeface="Verdana"/>
              </a:rPr>
              <a:t>CTE </a:t>
            </a:r>
            <a:r>
              <a:rPr b="1" lang="en" sz="2800">
                <a:solidFill>
                  <a:schemeClr val="lt2"/>
                </a:solidFill>
                <a:latin typeface="Verdana"/>
                <a:ea typeface="Verdana"/>
                <a:cs typeface="Verdana"/>
                <a:sym typeface="Verdana"/>
              </a:rPr>
              <a:t>in Action</a:t>
            </a:r>
            <a:endParaRPr b="1" i="0" sz="2800" u="none" cap="none" strike="noStrike">
              <a:solidFill>
                <a:srgbClr val="F9F8CE"/>
              </a:solidFill>
              <a:latin typeface="Verdana"/>
              <a:ea typeface="Verdana"/>
              <a:cs typeface="Verdana"/>
              <a:sym typeface="Verdana"/>
            </a:endParaRPr>
          </a:p>
        </p:txBody>
      </p:sp>
      <p:sp>
        <p:nvSpPr>
          <p:cNvPr id="565" name="Google Shape;565;p80"/>
          <p:cNvSpPr txBox="1"/>
          <p:nvPr/>
        </p:nvSpPr>
        <p:spPr>
          <a:xfrm>
            <a:off x="2257114" y="690825"/>
            <a:ext cx="2682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566" name="Google Shape;566;p80"/>
          <p:cNvPicPr preferRelativeResize="0"/>
          <p:nvPr/>
        </p:nvPicPr>
        <p:blipFill rotWithShape="1">
          <a:blip r:embed="rId4">
            <a:alphaModFix/>
          </a:blip>
          <a:srcRect b="1969" l="7937" r="6343" t="1969"/>
          <a:stretch/>
        </p:blipFill>
        <p:spPr>
          <a:xfrm>
            <a:off x="1313700" y="2793273"/>
            <a:ext cx="3340088" cy="2150465"/>
          </a:xfrm>
          <a:prstGeom prst="rect">
            <a:avLst/>
          </a:prstGeom>
          <a:noFill/>
          <a:ln cap="flat" cmpd="sng" w="9525">
            <a:solidFill>
              <a:srgbClr val="000000"/>
            </a:solidFill>
            <a:prstDash val="solid"/>
            <a:round/>
            <a:headEnd len="sm" w="sm" type="none"/>
            <a:tailEnd len="sm" w="sm" type="none"/>
          </a:ln>
        </p:spPr>
      </p:pic>
      <p:pic>
        <p:nvPicPr>
          <p:cNvPr id="567" name="Google Shape;567;p80"/>
          <p:cNvPicPr preferRelativeResize="0"/>
          <p:nvPr/>
        </p:nvPicPr>
        <p:blipFill rotWithShape="1">
          <a:blip r:embed="rId5">
            <a:alphaModFix/>
          </a:blip>
          <a:srcRect b="11867" l="11981" r="9863" t="11860"/>
          <a:stretch/>
        </p:blipFill>
        <p:spPr>
          <a:xfrm>
            <a:off x="1313704" y="517300"/>
            <a:ext cx="3340088" cy="2215122"/>
          </a:xfrm>
          <a:prstGeom prst="rect">
            <a:avLst/>
          </a:prstGeom>
          <a:noFill/>
          <a:ln cap="flat" cmpd="sng" w="9525">
            <a:solidFill>
              <a:srgbClr val="000000"/>
            </a:solidFill>
            <a:prstDash val="solid"/>
            <a:round/>
            <a:headEnd len="sm" w="sm" type="none"/>
            <a:tailEnd len="sm" w="sm" type="none"/>
          </a:ln>
        </p:spPr>
      </p:pic>
      <p:sp>
        <p:nvSpPr>
          <p:cNvPr id="568" name="Google Shape;568;p80"/>
          <p:cNvSpPr txBox="1"/>
          <p:nvPr/>
        </p:nvSpPr>
        <p:spPr>
          <a:xfrm>
            <a:off x="2785992" y="589346"/>
            <a:ext cx="2073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569" name="Google Shape;569;p80"/>
          <p:cNvSpPr txBox="1"/>
          <p:nvPr/>
        </p:nvSpPr>
        <p:spPr>
          <a:xfrm>
            <a:off x="1490695" y="4485744"/>
            <a:ext cx="2986200" cy="4926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Medical Assistant - </a:t>
            </a:r>
            <a:endParaRPr sz="1000">
              <a:solidFill>
                <a:srgbClr val="FFFFFF"/>
              </a:solidFill>
              <a:latin typeface="Verdana"/>
              <a:ea typeface="Verdana"/>
              <a:cs typeface="Verdana"/>
              <a:sym typeface="Verdana"/>
            </a:endParaRPr>
          </a:p>
          <a:p>
            <a:pPr indent="0" lvl="0" marL="0" rtl="0" algn="ctr">
              <a:spcBef>
                <a:spcPts val="0"/>
              </a:spcBef>
              <a:spcAft>
                <a:spcPts val="0"/>
              </a:spcAft>
              <a:buNone/>
            </a:pPr>
            <a:r>
              <a:rPr lang="en" sz="1000">
                <a:solidFill>
                  <a:srgbClr val="FFFFFF"/>
                </a:solidFill>
                <a:latin typeface="Verdana"/>
                <a:ea typeface="Verdana"/>
                <a:cs typeface="Verdana"/>
                <a:sym typeface="Verdana"/>
              </a:rPr>
              <a:t>Spring-Summer 2024 Cohort</a:t>
            </a:r>
            <a:endParaRPr sz="1000">
              <a:solidFill>
                <a:srgbClr val="FFFFFF"/>
              </a:solidFill>
              <a:latin typeface="Verdana"/>
              <a:ea typeface="Verdana"/>
              <a:cs typeface="Verdana"/>
              <a:sym typeface="Verdana"/>
            </a:endParaRPr>
          </a:p>
        </p:txBody>
      </p:sp>
      <p:sp>
        <p:nvSpPr>
          <p:cNvPr id="570" name="Google Shape;570;p80"/>
          <p:cNvSpPr txBox="1"/>
          <p:nvPr/>
        </p:nvSpPr>
        <p:spPr>
          <a:xfrm>
            <a:off x="1864073" y="2477854"/>
            <a:ext cx="2346900" cy="4926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 Certified Nursing Assistant - Summer 2024 Cohort </a:t>
            </a:r>
            <a:endParaRPr sz="1000">
              <a:solidFill>
                <a:srgbClr val="FFFFFF"/>
              </a:solidFill>
              <a:latin typeface="Verdana"/>
              <a:ea typeface="Verdana"/>
              <a:cs typeface="Verdana"/>
              <a:sym typeface="Verdana"/>
            </a:endParaRPr>
          </a:p>
        </p:txBody>
      </p:sp>
      <p:pic>
        <p:nvPicPr>
          <p:cNvPr id="571" name="Google Shape;571;p80"/>
          <p:cNvPicPr preferRelativeResize="0"/>
          <p:nvPr/>
        </p:nvPicPr>
        <p:blipFill rotWithShape="1">
          <a:blip r:embed="rId6">
            <a:alphaModFix/>
          </a:blip>
          <a:srcRect b="22826" l="26109" r="6268" t="14359"/>
          <a:stretch/>
        </p:blipFill>
        <p:spPr>
          <a:xfrm>
            <a:off x="4740751" y="537795"/>
            <a:ext cx="3089549" cy="2194625"/>
          </a:xfrm>
          <a:prstGeom prst="rect">
            <a:avLst/>
          </a:prstGeom>
          <a:noFill/>
          <a:ln>
            <a:noFill/>
          </a:ln>
        </p:spPr>
      </p:pic>
      <p:sp>
        <p:nvSpPr>
          <p:cNvPr id="572" name="Google Shape;572;p80"/>
          <p:cNvSpPr txBox="1"/>
          <p:nvPr/>
        </p:nvSpPr>
        <p:spPr>
          <a:xfrm>
            <a:off x="5139091" y="2477859"/>
            <a:ext cx="2503500" cy="4926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Eye Care Technician March 2024 Cohort </a:t>
            </a:r>
            <a:endParaRPr sz="1000">
              <a:solidFill>
                <a:srgbClr val="FFFFFF"/>
              </a:solidFill>
              <a:latin typeface="Verdana"/>
              <a:ea typeface="Verdana"/>
              <a:cs typeface="Verdana"/>
              <a:sym typeface="Verdana"/>
            </a:endParaRPr>
          </a:p>
        </p:txBody>
      </p:sp>
      <p:pic>
        <p:nvPicPr>
          <p:cNvPr id="573" name="Google Shape;573;p80"/>
          <p:cNvPicPr preferRelativeResize="0"/>
          <p:nvPr/>
        </p:nvPicPr>
        <p:blipFill>
          <a:blip r:embed="rId7">
            <a:alphaModFix/>
          </a:blip>
          <a:stretch>
            <a:fillRect/>
          </a:stretch>
        </p:blipFill>
        <p:spPr>
          <a:xfrm>
            <a:off x="4738566" y="2793277"/>
            <a:ext cx="3089545" cy="2099157"/>
          </a:xfrm>
          <a:prstGeom prst="rect">
            <a:avLst/>
          </a:prstGeom>
          <a:noFill/>
          <a:ln>
            <a:noFill/>
          </a:ln>
        </p:spPr>
      </p:pic>
      <p:sp>
        <p:nvSpPr>
          <p:cNvPr id="574" name="Google Shape;574;p80"/>
          <p:cNvSpPr txBox="1"/>
          <p:nvPr/>
        </p:nvSpPr>
        <p:spPr>
          <a:xfrm>
            <a:off x="5217401" y="4485744"/>
            <a:ext cx="2346900" cy="492600"/>
          </a:xfrm>
          <a:prstGeom prst="rect">
            <a:avLst/>
          </a:prstGeom>
          <a:solidFill>
            <a:srgbClr val="434343"/>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FFFF"/>
                </a:solidFill>
                <a:latin typeface="Verdana"/>
                <a:ea typeface="Verdana"/>
                <a:cs typeface="Verdana"/>
                <a:sym typeface="Verdana"/>
              </a:rPr>
              <a:t>CNA Student Volunteers at 2024 Job Fair</a:t>
            </a:r>
            <a:endParaRPr sz="1000">
              <a:solidFill>
                <a:srgbClr val="FFFFFF"/>
              </a:solidFill>
              <a:latin typeface="Verdana"/>
              <a:ea typeface="Verdana"/>
              <a:cs typeface="Verdana"/>
              <a:sym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81"/>
          <p:cNvSpPr txBox="1"/>
          <p:nvPr>
            <p:ph idx="1" type="body"/>
          </p:nvPr>
        </p:nvSpPr>
        <p:spPr>
          <a:xfrm>
            <a:off x="244600" y="1238250"/>
            <a:ext cx="5756100" cy="3600600"/>
          </a:xfrm>
          <a:prstGeom prst="rect">
            <a:avLst/>
          </a:prstGeom>
          <a:noFill/>
          <a:ln>
            <a:noFill/>
          </a:ln>
        </p:spPr>
        <p:txBody>
          <a:bodyPr anchorCtr="0" anchor="t" bIns="34250" lIns="68550" spcFirstLastPara="1" rIns="68550" wrap="square" tIns="34250">
            <a:noAutofit/>
          </a:bodyPr>
          <a:lstStyle/>
          <a:p>
            <a:pPr indent="-307975" lvl="0" marL="457200" rtl="0" algn="l">
              <a:lnSpc>
                <a:spcPct val="100000"/>
              </a:lnSpc>
              <a:spcBef>
                <a:spcPts val="300"/>
              </a:spcBef>
              <a:spcAft>
                <a:spcPts val="0"/>
              </a:spcAft>
              <a:buSzPts val="1250"/>
              <a:buFont typeface="Verdana"/>
              <a:buChar char="●"/>
            </a:pPr>
            <a:r>
              <a:rPr b="1" lang="en" sz="1250">
                <a:latin typeface="Verdana"/>
                <a:ea typeface="Verdana"/>
                <a:cs typeface="Verdana"/>
                <a:sym typeface="Verdana"/>
              </a:rPr>
              <a:t>IET Medical Terminology for Advanced ESL Students</a:t>
            </a:r>
            <a:endParaRPr sz="1250">
              <a:latin typeface="Verdana"/>
              <a:ea typeface="Verdana"/>
              <a:cs typeface="Verdana"/>
              <a:sym typeface="Verdana"/>
            </a:endParaRPr>
          </a:p>
          <a:p>
            <a:pPr indent="-307975" lvl="1" marL="914400" rtl="0" algn="l">
              <a:lnSpc>
                <a:spcPct val="100000"/>
              </a:lnSpc>
              <a:spcBef>
                <a:spcPts val="0"/>
              </a:spcBef>
              <a:spcAft>
                <a:spcPts val="0"/>
              </a:spcAft>
              <a:buSzPts val="1250"/>
              <a:buFont typeface="Verdana"/>
              <a:buChar char="○"/>
            </a:pPr>
            <a:r>
              <a:rPr b="0" lang="en" sz="1250">
                <a:latin typeface="Verdana"/>
                <a:ea typeface="Verdana"/>
                <a:cs typeface="Verdana"/>
                <a:sym typeface="Verdana"/>
              </a:rPr>
              <a:t>IET Medical Terminology for Advanced ESL Students has proven to be a valuable program. </a:t>
            </a:r>
            <a:endParaRPr b="0" sz="1250">
              <a:latin typeface="Verdana"/>
              <a:ea typeface="Verdana"/>
              <a:cs typeface="Verdana"/>
              <a:sym typeface="Verdana"/>
            </a:endParaRPr>
          </a:p>
          <a:p>
            <a:pPr indent="-307975" lvl="1" marL="914400" rtl="0" algn="l">
              <a:lnSpc>
                <a:spcPct val="100000"/>
              </a:lnSpc>
              <a:spcBef>
                <a:spcPts val="0"/>
              </a:spcBef>
              <a:spcAft>
                <a:spcPts val="0"/>
              </a:spcAft>
              <a:buSzPts val="1250"/>
              <a:buFont typeface="Verdana"/>
              <a:buChar char="○"/>
            </a:pPr>
            <a:r>
              <a:rPr b="0" lang="en" sz="1250">
                <a:latin typeface="Verdana"/>
                <a:ea typeface="Verdana"/>
                <a:cs typeface="Verdana"/>
                <a:sym typeface="Verdana"/>
              </a:rPr>
              <a:t>Those who have completed MRS, MA, or CNA programs are earning an average of $27.84 per hour compared to the $19.20 per hour minimum wage in Mountain View, CA. </a:t>
            </a:r>
            <a:endParaRPr b="0" sz="1250">
              <a:latin typeface="Verdana"/>
              <a:ea typeface="Verdana"/>
              <a:cs typeface="Verdana"/>
              <a:sym typeface="Verdana"/>
            </a:endParaRPr>
          </a:p>
          <a:p>
            <a:pPr indent="-307975" lvl="1" marL="914400" rtl="0" algn="l">
              <a:lnSpc>
                <a:spcPct val="100000"/>
              </a:lnSpc>
              <a:spcBef>
                <a:spcPts val="0"/>
              </a:spcBef>
              <a:spcAft>
                <a:spcPts val="0"/>
              </a:spcAft>
              <a:buSzPts val="1250"/>
              <a:buFont typeface="Verdana"/>
              <a:buChar char="○"/>
            </a:pPr>
            <a:r>
              <a:rPr b="0" lang="en" sz="1250">
                <a:latin typeface="Verdana"/>
                <a:ea typeface="Verdana"/>
                <a:cs typeface="Verdana"/>
                <a:sym typeface="Verdana"/>
              </a:rPr>
              <a:t>The highest earner, an ESL student from Germany, is now making $50.00 per hour after being promoted from Medical Assistant (MA) to Surgical Technician.</a:t>
            </a:r>
            <a:endParaRPr b="0" sz="1250">
              <a:latin typeface="Verdana"/>
              <a:ea typeface="Verdana"/>
              <a:cs typeface="Verdana"/>
              <a:sym typeface="Verdana"/>
            </a:endParaRPr>
          </a:p>
          <a:p>
            <a:pPr indent="-307975" lvl="0" marL="457200" rtl="0" algn="l">
              <a:lnSpc>
                <a:spcPct val="100000"/>
              </a:lnSpc>
              <a:spcBef>
                <a:spcPts val="0"/>
              </a:spcBef>
              <a:spcAft>
                <a:spcPts val="0"/>
              </a:spcAft>
              <a:buSzPts val="1250"/>
              <a:buFont typeface="Verdana"/>
              <a:buChar char="●"/>
            </a:pPr>
            <a:r>
              <a:rPr b="1" lang="en" sz="1250">
                <a:latin typeface="Verdana"/>
                <a:ea typeface="Verdana"/>
                <a:cs typeface="Verdana"/>
                <a:sym typeface="Verdana"/>
              </a:rPr>
              <a:t>Transitioning to Higher Levels in CTE Programs</a:t>
            </a:r>
            <a:endParaRPr b="1" sz="1250">
              <a:latin typeface="Verdana"/>
              <a:ea typeface="Verdana"/>
              <a:cs typeface="Verdana"/>
              <a:sym typeface="Verdana"/>
            </a:endParaRPr>
          </a:p>
          <a:p>
            <a:pPr indent="-307975" lvl="1" marL="914400" rtl="0" algn="l">
              <a:lnSpc>
                <a:spcPct val="100000"/>
              </a:lnSpc>
              <a:spcBef>
                <a:spcPts val="0"/>
              </a:spcBef>
              <a:spcAft>
                <a:spcPts val="0"/>
              </a:spcAft>
              <a:buSzPts val="1250"/>
              <a:buFont typeface="Verdana"/>
              <a:buChar char="○"/>
            </a:pPr>
            <a:r>
              <a:rPr b="0" lang="en" sz="1250">
                <a:latin typeface="Verdana"/>
                <a:ea typeface="Verdana"/>
                <a:cs typeface="Verdana"/>
                <a:sym typeface="Verdana"/>
              </a:rPr>
              <a:t>MVLA Adult School provides language support and training, enabling students to transition into tuition-free entry CTE programs. These efforts have led to increased success, higher completion rates, and better earning potential.</a:t>
            </a:r>
            <a:endParaRPr b="0" sz="1250">
              <a:latin typeface="Verdana"/>
              <a:ea typeface="Verdana"/>
              <a:cs typeface="Verdana"/>
              <a:sym typeface="Verdana"/>
            </a:endParaRPr>
          </a:p>
          <a:p>
            <a:pPr indent="-307975" lvl="1" marL="914400" rtl="0" algn="l">
              <a:lnSpc>
                <a:spcPct val="100000"/>
              </a:lnSpc>
              <a:spcBef>
                <a:spcPts val="0"/>
              </a:spcBef>
              <a:spcAft>
                <a:spcPts val="0"/>
              </a:spcAft>
              <a:buSzPts val="1250"/>
              <a:buFont typeface="Verdana"/>
              <a:buChar char="○"/>
            </a:pPr>
            <a:r>
              <a:rPr b="0" lang="en" sz="1250">
                <a:latin typeface="Verdana"/>
                <a:ea typeface="Verdana"/>
                <a:cs typeface="Verdana"/>
                <a:sym typeface="Verdana"/>
              </a:rPr>
              <a:t>Graduates often secure employment directly from externship sites. A notable example is a student who advanced from Medical Assistant to Surgical Technician, earning $50.00/hour, showcasing the program's impact.</a:t>
            </a:r>
            <a:endParaRPr b="0" sz="1250">
              <a:latin typeface="Verdana"/>
              <a:ea typeface="Verdana"/>
              <a:cs typeface="Verdana"/>
              <a:sym typeface="Verdana"/>
            </a:endParaRPr>
          </a:p>
          <a:p>
            <a:pPr indent="0" lvl="0" marL="0" rtl="0" algn="l">
              <a:lnSpc>
                <a:spcPct val="100000"/>
              </a:lnSpc>
              <a:spcBef>
                <a:spcPts val="300"/>
              </a:spcBef>
              <a:spcAft>
                <a:spcPts val="0"/>
              </a:spcAft>
              <a:buNone/>
            </a:pPr>
            <a:r>
              <a:t/>
            </a:r>
            <a:endParaRPr b="0" sz="1250">
              <a:latin typeface="Verdana"/>
              <a:ea typeface="Verdana"/>
              <a:cs typeface="Verdana"/>
              <a:sym typeface="Verdana"/>
            </a:endParaRPr>
          </a:p>
        </p:txBody>
      </p:sp>
      <p:sp>
        <p:nvSpPr>
          <p:cNvPr id="580" name="Google Shape;580;p81"/>
          <p:cNvSpPr txBox="1"/>
          <p:nvPr>
            <p:ph type="title"/>
          </p:nvPr>
        </p:nvSpPr>
        <p:spPr>
          <a:xfrm>
            <a:off x="1752600" y="228600"/>
            <a:ext cx="6026400" cy="702300"/>
          </a:xfrm>
          <a:prstGeom prst="rect">
            <a:avLst/>
          </a:prstGeom>
          <a:noFill/>
          <a:ln>
            <a:noFill/>
          </a:ln>
        </p:spPr>
        <p:txBody>
          <a:bodyPr anchorCtr="0" anchor="ctr" bIns="34250" lIns="68550" spcFirstLastPara="1" rIns="68550" wrap="square" tIns="34250">
            <a:noAutofit/>
          </a:bodyPr>
          <a:lstStyle/>
          <a:p>
            <a:pPr indent="0" lvl="0" marL="0" rtl="0" algn="ctr">
              <a:lnSpc>
                <a:spcPct val="100000"/>
              </a:lnSpc>
              <a:spcBef>
                <a:spcPts val="0"/>
              </a:spcBef>
              <a:spcAft>
                <a:spcPts val="0"/>
              </a:spcAft>
              <a:buClr>
                <a:srgbClr val="0070C0"/>
              </a:buClr>
              <a:buSzPts val="525"/>
              <a:buFont typeface="Lustria"/>
              <a:buNone/>
            </a:pPr>
            <a:r>
              <a:rPr b="1" lang="en" cap="none">
                <a:latin typeface="Verdana"/>
                <a:ea typeface="Verdana"/>
                <a:cs typeface="Verdana"/>
                <a:sym typeface="Verdana"/>
              </a:rPr>
              <a:t>Career Technical Education (CTE) Highlights (2</a:t>
            </a:r>
            <a:r>
              <a:rPr b="1" lang="en">
                <a:latin typeface="Verdana"/>
                <a:ea typeface="Verdana"/>
                <a:cs typeface="Verdana"/>
                <a:sym typeface="Verdana"/>
              </a:rPr>
              <a:t>0</a:t>
            </a:r>
            <a:r>
              <a:rPr b="1" lang="en" cap="none">
                <a:latin typeface="Verdana"/>
                <a:ea typeface="Verdana"/>
                <a:cs typeface="Verdana"/>
                <a:sym typeface="Verdana"/>
              </a:rPr>
              <a:t>2</a:t>
            </a:r>
            <a:r>
              <a:rPr b="1" lang="en">
                <a:latin typeface="Verdana"/>
                <a:ea typeface="Verdana"/>
                <a:cs typeface="Verdana"/>
                <a:sym typeface="Verdana"/>
              </a:rPr>
              <a:t>3</a:t>
            </a:r>
            <a:r>
              <a:rPr b="1" lang="en" cap="none">
                <a:latin typeface="Verdana"/>
                <a:ea typeface="Verdana"/>
                <a:cs typeface="Verdana"/>
                <a:sym typeface="Verdana"/>
              </a:rPr>
              <a:t>-202</a:t>
            </a:r>
            <a:r>
              <a:rPr b="1" lang="en">
                <a:latin typeface="Verdana"/>
                <a:ea typeface="Verdana"/>
                <a:cs typeface="Verdana"/>
                <a:sym typeface="Verdana"/>
              </a:rPr>
              <a:t>4</a:t>
            </a:r>
            <a:r>
              <a:rPr b="1" lang="en" cap="none">
                <a:latin typeface="Verdana"/>
                <a:ea typeface="Verdana"/>
                <a:cs typeface="Verdana"/>
                <a:sym typeface="Verdana"/>
              </a:rPr>
              <a:t>)</a:t>
            </a:r>
            <a:endParaRPr>
              <a:latin typeface="Verdana"/>
              <a:ea typeface="Verdana"/>
              <a:cs typeface="Verdana"/>
              <a:sym typeface="Verdana"/>
            </a:endParaRPr>
          </a:p>
        </p:txBody>
      </p:sp>
      <p:pic>
        <p:nvPicPr>
          <p:cNvPr id="581" name="Google Shape;581;p81"/>
          <p:cNvPicPr preferRelativeResize="0"/>
          <p:nvPr/>
        </p:nvPicPr>
        <p:blipFill rotWithShape="1">
          <a:blip r:embed="rId3">
            <a:alphaModFix/>
          </a:blip>
          <a:srcRect b="13933" l="7703" r="14323" t="20371"/>
          <a:stretch/>
        </p:blipFill>
        <p:spPr>
          <a:xfrm>
            <a:off x="6191675" y="1266000"/>
            <a:ext cx="2707798" cy="1359201"/>
          </a:xfrm>
          <a:prstGeom prst="rect">
            <a:avLst/>
          </a:prstGeom>
          <a:noFill/>
          <a:ln cap="flat" cmpd="sng" w="9525">
            <a:solidFill>
              <a:schemeClr val="dk1"/>
            </a:solidFill>
            <a:prstDash val="solid"/>
            <a:round/>
            <a:headEnd len="sm" w="sm" type="none"/>
            <a:tailEnd len="sm" w="sm" type="none"/>
          </a:ln>
        </p:spPr>
      </p:pic>
      <p:sp>
        <p:nvSpPr>
          <p:cNvPr id="582" name="Google Shape;582;p81"/>
          <p:cNvSpPr txBox="1"/>
          <p:nvPr/>
        </p:nvSpPr>
        <p:spPr>
          <a:xfrm>
            <a:off x="6191625" y="2492750"/>
            <a:ext cx="2707800" cy="554100"/>
          </a:xfrm>
          <a:prstGeom prst="rect">
            <a:avLst/>
          </a:prstGeom>
          <a:solidFill>
            <a:srgbClr val="434343"/>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 sz="1000">
                <a:solidFill>
                  <a:schemeClr val="lt1"/>
                </a:solidFill>
                <a:latin typeface="Verdana"/>
                <a:ea typeface="Verdana"/>
                <a:cs typeface="Verdana"/>
                <a:sym typeface="Verdana"/>
              </a:rPr>
              <a:t>Medical Records </a:t>
            </a:r>
            <a:r>
              <a:rPr lang="en" sz="1000">
                <a:solidFill>
                  <a:schemeClr val="lt1"/>
                </a:solidFill>
                <a:latin typeface="Verdana"/>
                <a:ea typeface="Verdana"/>
                <a:cs typeface="Verdana"/>
                <a:sym typeface="Verdana"/>
              </a:rPr>
              <a:t>Specialist</a:t>
            </a:r>
            <a:r>
              <a:rPr lang="en" sz="1000">
                <a:solidFill>
                  <a:schemeClr val="lt1"/>
                </a:solidFill>
                <a:latin typeface="Verdana"/>
                <a:ea typeface="Verdana"/>
                <a:cs typeface="Verdana"/>
                <a:sym typeface="Verdana"/>
              </a:rPr>
              <a:t> graduates, Admin and instructors showing pride in course completion</a:t>
            </a:r>
            <a:endParaRPr sz="1000">
              <a:solidFill>
                <a:schemeClr val="lt1"/>
              </a:solidFill>
              <a:latin typeface="Verdana"/>
              <a:ea typeface="Verdana"/>
              <a:cs typeface="Verdana"/>
              <a:sym typeface="Verdana"/>
            </a:endParaRPr>
          </a:p>
        </p:txBody>
      </p:sp>
      <p:pic>
        <p:nvPicPr>
          <p:cNvPr id="583" name="Google Shape;583;p81"/>
          <p:cNvPicPr preferRelativeResize="0"/>
          <p:nvPr/>
        </p:nvPicPr>
        <p:blipFill>
          <a:blip r:embed="rId4">
            <a:alphaModFix/>
          </a:blip>
          <a:stretch>
            <a:fillRect/>
          </a:stretch>
        </p:blipFill>
        <p:spPr>
          <a:xfrm>
            <a:off x="6124800" y="3188747"/>
            <a:ext cx="2774624" cy="1515527"/>
          </a:xfrm>
          <a:prstGeom prst="rect">
            <a:avLst/>
          </a:prstGeom>
          <a:noFill/>
          <a:ln cap="flat" cmpd="sng" w="9525">
            <a:solidFill>
              <a:schemeClr val="dk1"/>
            </a:solidFill>
            <a:prstDash val="solid"/>
            <a:round/>
            <a:headEnd len="sm" w="sm" type="none"/>
            <a:tailEnd len="sm" w="sm" type="none"/>
          </a:ln>
        </p:spPr>
      </p:pic>
      <p:sp>
        <p:nvSpPr>
          <p:cNvPr id="584" name="Google Shape;584;p81"/>
          <p:cNvSpPr txBox="1"/>
          <p:nvPr/>
        </p:nvSpPr>
        <p:spPr>
          <a:xfrm>
            <a:off x="6351375" y="4555113"/>
            <a:ext cx="2388300" cy="400200"/>
          </a:xfrm>
          <a:prstGeom prst="rect">
            <a:avLst/>
          </a:prstGeom>
          <a:solidFill>
            <a:srgbClr val="434343"/>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 sz="1000">
                <a:solidFill>
                  <a:schemeClr val="lt1"/>
                </a:solidFill>
                <a:latin typeface="Verdana"/>
                <a:ea typeface="Verdana"/>
                <a:cs typeface="Verdana"/>
                <a:sym typeface="Verdana"/>
              </a:rPr>
              <a:t>Medical Assistant </a:t>
            </a:r>
            <a:r>
              <a:rPr lang="en" sz="1000">
                <a:solidFill>
                  <a:schemeClr val="lt1"/>
                </a:solidFill>
                <a:latin typeface="Verdana"/>
                <a:ea typeface="Verdana"/>
                <a:cs typeface="Verdana"/>
                <a:sym typeface="Verdana"/>
              </a:rPr>
              <a:t>graduates celebrating their success</a:t>
            </a:r>
            <a:endParaRPr sz="1000">
              <a:solidFill>
                <a:schemeClr val="lt1"/>
              </a:solidFill>
              <a:latin typeface="Verdana"/>
              <a:ea typeface="Verdana"/>
              <a:cs typeface="Verdana"/>
              <a:sym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82"/>
          <p:cNvSpPr txBox="1"/>
          <p:nvPr>
            <p:ph type="title"/>
          </p:nvPr>
        </p:nvSpPr>
        <p:spPr>
          <a:xfrm>
            <a:off x="1385971" y="342900"/>
            <a:ext cx="6285900" cy="58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ustria"/>
              <a:buNone/>
            </a:pPr>
            <a:r>
              <a:rPr b="1" lang="en" cap="none">
                <a:latin typeface="Verdana"/>
                <a:ea typeface="Verdana"/>
                <a:cs typeface="Verdana"/>
                <a:sym typeface="Verdana"/>
              </a:rPr>
              <a:t>CTE Enrollment </a:t>
            </a:r>
            <a:br>
              <a:rPr b="1" lang="en" cap="none">
                <a:latin typeface="Verdana"/>
                <a:ea typeface="Verdana"/>
                <a:cs typeface="Verdana"/>
                <a:sym typeface="Verdana"/>
              </a:rPr>
            </a:br>
            <a:r>
              <a:rPr b="1" lang="en" cap="none">
                <a:latin typeface="Verdana"/>
                <a:ea typeface="Verdana"/>
                <a:cs typeface="Verdana"/>
                <a:sym typeface="Verdana"/>
              </a:rPr>
              <a:t>by Industry Sectors </a:t>
            </a:r>
            <a:endParaRPr>
              <a:latin typeface="Verdana"/>
              <a:ea typeface="Verdana"/>
              <a:cs typeface="Verdana"/>
              <a:sym typeface="Verdana"/>
            </a:endParaRPr>
          </a:p>
        </p:txBody>
      </p:sp>
      <p:sp>
        <p:nvSpPr>
          <p:cNvPr id="590" name="Google Shape;590;p82"/>
          <p:cNvSpPr txBox="1"/>
          <p:nvPr/>
        </p:nvSpPr>
        <p:spPr>
          <a:xfrm>
            <a:off x="616350" y="4191663"/>
            <a:ext cx="7911300" cy="78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lang="en" sz="1500">
                <a:latin typeface="Verdana"/>
                <a:ea typeface="Verdana"/>
                <a:cs typeface="Verdana"/>
                <a:sym typeface="Verdana"/>
              </a:rPr>
              <a:t>There was a significant percentage increase in Health Science and Medical Technology classes and Business and Finance classes from the 2022-2023 school year to the 2023-2024 school year. </a:t>
            </a:r>
            <a:endParaRPr i="0" sz="900" u="none" cap="none" strike="noStrike">
              <a:solidFill>
                <a:srgbClr val="000000"/>
              </a:solidFill>
              <a:latin typeface="Verdana"/>
              <a:ea typeface="Verdana"/>
              <a:cs typeface="Verdana"/>
              <a:sym typeface="Verdana"/>
            </a:endParaRPr>
          </a:p>
        </p:txBody>
      </p:sp>
      <p:pic>
        <p:nvPicPr>
          <p:cNvPr id="591" name="Google Shape;591;p82" title="Chart"/>
          <p:cNvPicPr preferRelativeResize="0"/>
          <p:nvPr/>
        </p:nvPicPr>
        <p:blipFill>
          <a:blip r:embed="rId3">
            <a:alphaModFix/>
          </a:blip>
          <a:stretch>
            <a:fillRect/>
          </a:stretch>
        </p:blipFill>
        <p:spPr>
          <a:xfrm>
            <a:off x="199525" y="1219325"/>
            <a:ext cx="4300425" cy="2882151"/>
          </a:xfrm>
          <a:prstGeom prst="rect">
            <a:avLst/>
          </a:prstGeom>
          <a:noFill/>
          <a:ln cap="flat" cmpd="sng" w="9525">
            <a:solidFill>
              <a:schemeClr val="dk1"/>
            </a:solidFill>
            <a:prstDash val="solid"/>
            <a:round/>
            <a:headEnd len="sm" w="sm" type="none"/>
            <a:tailEnd len="sm" w="sm" type="none"/>
          </a:ln>
        </p:spPr>
      </p:pic>
      <p:pic>
        <p:nvPicPr>
          <p:cNvPr id="592" name="Google Shape;592;p82" title="Chart"/>
          <p:cNvPicPr preferRelativeResize="0"/>
          <p:nvPr/>
        </p:nvPicPr>
        <p:blipFill>
          <a:blip r:embed="rId4">
            <a:alphaModFix/>
          </a:blip>
          <a:stretch>
            <a:fillRect/>
          </a:stretch>
        </p:blipFill>
        <p:spPr>
          <a:xfrm>
            <a:off x="4626800" y="1219325"/>
            <a:ext cx="4300425" cy="2882175"/>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83"/>
          <p:cNvSpPr txBox="1"/>
          <p:nvPr>
            <p:ph type="title"/>
          </p:nvPr>
        </p:nvSpPr>
        <p:spPr>
          <a:xfrm>
            <a:off x="377044" y="305219"/>
            <a:ext cx="8539800" cy="59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ustria"/>
              <a:buNone/>
            </a:pPr>
            <a:r>
              <a:rPr b="1" lang="en" cap="none">
                <a:latin typeface="Verdana"/>
                <a:ea typeface="Verdana"/>
                <a:cs typeface="Verdana"/>
                <a:sym typeface="Verdana"/>
              </a:rPr>
              <a:t>MVLA </a:t>
            </a:r>
            <a:r>
              <a:rPr b="1" lang="en">
                <a:latin typeface="Verdana"/>
                <a:ea typeface="Verdana"/>
                <a:cs typeface="Verdana"/>
                <a:sym typeface="Verdana"/>
              </a:rPr>
              <a:t>CNA Written and CNA Skills </a:t>
            </a:r>
            <a:endParaRPr b="1">
              <a:latin typeface="Verdana"/>
              <a:ea typeface="Verdana"/>
              <a:cs typeface="Verdana"/>
              <a:sym typeface="Verdana"/>
            </a:endParaRPr>
          </a:p>
          <a:p>
            <a:pPr indent="0" lvl="0" marL="0" rtl="0" algn="ctr">
              <a:lnSpc>
                <a:spcPct val="100000"/>
              </a:lnSpc>
              <a:spcBef>
                <a:spcPts val="0"/>
              </a:spcBef>
              <a:spcAft>
                <a:spcPts val="0"/>
              </a:spcAft>
              <a:buClr>
                <a:schemeClr val="lt1"/>
              </a:buClr>
              <a:buSzPts val="2400"/>
              <a:buFont typeface="Lustria"/>
              <a:buNone/>
            </a:pPr>
            <a:r>
              <a:rPr b="1" lang="en">
                <a:latin typeface="Verdana"/>
                <a:ea typeface="Verdana"/>
                <a:cs typeface="Verdana"/>
                <a:sym typeface="Verdana"/>
              </a:rPr>
              <a:t>Certification Exam Pass Rates</a:t>
            </a:r>
            <a:endParaRPr b="1">
              <a:solidFill>
                <a:srgbClr val="FFFF00"/>
              </a:solidFill>
              <a:latin typeface="Verdana"/>
              <a:ea typeface="Verdana"/>
              <a:cs typeface="Verdana"/>
              <a:sym typeface="Verdana"/>
            </a:endParaRPr>
          </a:p>
        </p:txBody>
      </p:sp>
      <p:sp>
        <p:nvSpPr>
          <p:cNvPr id="598" name="Google Shape;598;p83"/>
          <p:cNvSpPr txBox="1"/>
          <p:nvPr/>
        </p:nvSpPr>
        <p:spPr>
          <a:xfrm>
            <a:off x="352350" y="4218300"/>
            <a:ext cx="8439300" cy="738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
                <a:latin typeface="Verdana"/>
                <a:ea typeface="Verdana"/>
                <a:cs typeface="Verdana"/>
                <a:sym typeface="Verdana"/>
              </a:rPr>
              <a:t>In 2023-2024, there was a 10% increase in pass rates of students taking skill tests and a </a:t>
            </a:r>
            <a:r>
              <a:rPr lang="en">
                <a:latin typeface="Verdana"/>
                <a:ea typeface="Verdana"/>
                <a:cs typeface="Verdana"/>
                <a:sym typeface="Verdana"/>
              </a:rPr>
              <a:t>7% decrease in pass rates of students taking the written test</a:t>
            </a:r>
            <a:r>
              <a:rPr lang="en">
                <a:latin typeface="Verdana"/>
                <a:ea typeface="Verdana"/>
                <a:cs typeface="Verdana"/>
                <a:sym typeface="Verdana"/>
              </a:rPr>
              <a:t> of the Nationally Certified Nursing Assistant (CNA) examination.  </a:t>
            </a:r>
            <a:endParaRPr>
              <a:latin typeface="Verdana"/>
              <a:ea typeface="Verdana"/>
              <a:cs typeface="Verdana"/>
              <a:sym typeface="Verdana"/>
            </a:endParaRPr>
          </a:p>
        </p:txBody>
      </p:sp>
      <p:pic>
        <p:nvPicPr>
          <p:cNvPr id="599" name="Google Shape;599;p83" title="Chart"/>
          <p:cNvPicPr preferRelativeResize="0"/>
          <p:nvPr/>
        </p:nvPicPr>
        <p:blipFill>
          <a:blip r:embed="rId3">
            <a:alphaModFix/>
          </a:blip>
          <a:stretch>
            <a:fillRect/>
          </a:stretch>
        </p:blipFill>
        <p:spPr>
          <a:xfrm>
            <a:off x="2215514" y="1290600"/>
            <a:ext cx="4712982" cy="2927699"/>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4"/>
          <p:cNvSpPr txBox="1"/>
          <p:nvPr>
            <p:ph type="title"/>
          </p:nvPr>
        </p:nvSpPr>
        <p:spPr>
          <a:xfrm>
            <a:off x="914372" y="286169"/>
            <a:ext cx="7465200" cy="59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ustria"/>
              <a:buNone/>
            </a:pPr>
            <a:r>
              <a:rPr b="1" lang="en" cap="none">
                <a:latin typeface="Verdana"/>
                <a:ea typeface="Verdana"/>
                <a:cs typeface="Verdana"/>
                <a:sym typeface="Verdana"/>
              </a:rPr>
              <a:t>MVLA Medical Assistant (MA) Pass Rates </a:t>
            </a:r>
            <a:br>
              <a:rPr b="1" lang="en" cap="none">
                <a:latin typeface="Verdana"/>
                <a:ea typeface="Verdana"/>
                <a:cs typeface="Verdana"/>
                <a:sym typeface="Verdana"/>
              </a:rPr>
            </a:br>
            <a:r>
              <a:rPr b="1" lang="en" cap="none">
                <a:latin typeface="Verdana"/>
                <a:ea typeface="Verdana"/>
                <a:cs typeface="Verdana"/>
                <a:sym typeface="Verdana"/>
              </a:rPr>
              <a:t>Compared to National Pass Rates</a:t>
            </a:r>
            <a:endParaRPr b="1">
              <a:solidFill>
                <a:srgbClr val="FFFF00"/>
              </a:solidFill>
              <a:latin typeface="Verdana"/>
              <a:ea typeface="Verdana"/>
              <a:cs typeface="Verdana"/>
              <a:sym typeface="Verdana"/>
            </a:endParaRPr>
          </a:p>
        </p:txBody>
      </p:sp>
      <p:sp>
        <p:nvSpPr>
          <p:cNvPr id="605" name="Google Shape;605;p84"/>
          <p:cNvSpPr txBox="1"/>
          <p:nvPr/>
        </p:nvSpPr>
        <p:spPr>
          <a:xfrm>
            <a:off x="636300" y="4338950"/>
            <a:ext cx="7871400" cy="523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
                <a:latin typeface="Verdana"/>
                <a:ea typeface="Verdana"/>
                <a:cs typeface="Verdana"/>
                <a:sym typeface="Verdana"/>
              </a:rPr>
              <a:t>In 2023-2024, MA pass rates remained high in nationally certified examinations, far exceeding the national average. </a:t>
            </a:r>
            <a:endParaRPr>
              <a:latin typeface="Verdana"/>
              <a:ea typeface="Verdana"/>
              <a:cs typeface="Verdana"/>
              <a:sym typeface="Verdana"/>
            </a:endParaRPr>
          </a:p>
        </p:txBody>
      </p:sp>
      <p:pic>
        <p:nvPicPr>
          <p:cNvPr id="606" name="Google Shape;606;p84" title="Chart"/>
          <p:cNvPicPr preferRelativeResize="0"/>
          <p:nvPr/>
        </p:nvPicPr>
        <p:blipFill>
          <a:blip r:embed="rId3">
            <a:alphaModFix/>
          </a:blip>
          <a:stretch>
            <a:fillRect/>
          </a:stretch>
        </p:blipFill>
        <p:spPr>
          <a:xfrm>
            <a:off x="2180975" y="1279949"/>
            <a:ext cx="4782051" cy="2970325"/>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graphicFrame>
        <p:nvGraphicFramePr>
          <p:cNvPr id="611" name="Google Shape;611;p85"/>
          <p:cNvGraphicFramePr/>
          <p:nvPr/>
        </p:nvGraphicFramePr>
        <p:xfrm>
          <a:off x="0" y="-9"/>
          <a:ext cx="3000000" cy="3000000"/>
        </p:xfrm>
        <a:graphic>
          <a:graphicData uri="http://schemas.openxmlformats.org/drawingml/2006/table">
            <a:tbl>
              <a:tblPr>
                <a:noFill/>
                <a:tableStyleId>{9B76E6F3-CAE7-4F0F-BFD2-86F640814868}</a:tableStyleId>
              </a:tblPr>
              <a:tblGrid>
                <a:gridCol w="4572000"/>
                <a:gridCol w="4572000"/>
              </a:tblGrid>
              <a:tr h="282575">
                <a:tc gridSpan="2">
                  <a:txBody>
                    <a:bodyPr/>
                    <a:lstStyle/>
                    <a:p>
                      <a:pPr indent="0" lvl="0" marL="0" marR="0" rtl="0" algn="ctr">
                        <a:lnSpc>
                          <a:spcPct val="100000"/>
                        </a:lnSpc>
                        <a:spcBef>
                          <a:spcPts val="0"/>
                        </a:spcBef>
                        <a:spcAft>
                          <a:spcPts val="0"/>
                        </a:spcAft>
                        <a:buNone/>
                      </a:pPr>
                      <a:r>
                        <a:rPr b="1" lang="en" sz="1700">
                          <a:solidFill>
                            <a:schemeClr val="dk1"/>
                          </a:solidFill>
                          <a:latin typeface="Verdana"/>
                          <a:ea typeface="Verdana"/>
                          <a:cs typeface="Verdana"/>
                          <a:sym typeface="Verdana"/>
                        </a:rPr>
                        <a:t>CTE WASC Goals and Progress</a:t>
                      </a:r>
                      <a:endParaRPr b="1" sz="1700" u="none" cap="none" strike="noStrike">
                        <a:solidFill>
                          <a:schemeClr val="dk1"/>
                        </a:solidFill>
                        <a:latin typeface="Verdana"/>
                        <a:ea typeface="Verdana"/>
                        <a:cs typeface="Verdana"/>
                        <a:sym typeface="Verdana"/>
                      </a:endParaRPr>
                    </a:p>
                  </a:txBody>
                  <a:tcPr marT="30175" marB="30175" marR="80425" marL="80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hMerge="1"/>
              </a:tr>
              <a:tr h="256025">
                <a:tc>
                  <a:txBody>
                    <a:bodyPr/>
                    <a:lstStyle/>
                    <a:p>
                      <a:pPr indent="0" lvl="0" marL="0" marR="0" rtl="0" algn="l">
                        <a:lnSpc>
                          <a:spcPct val="100000"/>
                        </a:lnSpc>
                        <a:spcBef>
                          <a:spcPts val="0"/>
                        </a:spcBef>
                        <a:spcAft>
                          <a:spcPts val="0"/>
                        </a:spcAft>
                        <a:buClr>
                          <a:schemeClr val="lt1"/>
                        </a:buClr>
                        <a:buSzPts val="1200"/>
                        <a:buFont typeface="Arial"/>
                        <a:buNone/>
                      </a:pPr>
                      <a:r>
                        <a:rPr b="1" lang="en">
                          <a:solidFill>
                            <a:schemeClr val="lt1"/>
                          </a:solidFill>
                          <a:latin typeface="Verdana"/>
                          <a:ea typeface="Verdana"/>
                          <a:cs typeface="Verdana"/>
                          <a:sym typeface="Verdana"/>
                        </a:rPr>
                        <a:t>WASC Goals #1-2</a:t>
                      </a:r>
                      <a:endParaRPr b="1" u="none" cap="none" strike="noStrike">
                        <a:solidFill>
                          <a:schemeClr val="lt1"/>
                        </a:solidFill>
                        <a:latin typeface="Verdana"/>
                        <a:ea typeface="Verdana"/>
                        <a:cs typeface="Verdana"/>
                        <a:sym typeface="Verdana"/>
                      </a:endParaRPr>
                    </a:p>
                  </a:txBody>
                  <a:tcPr marT="30175" marB="30175" marR="80425" marL="80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70C0"/>
                    </a:solidFill>
                  </a:tcPr>
                </a:tc>
                <a:tc>
                  <a:txBody>
                    <a:bodyPr/>
                    <a:lstStyle/>
                    <a:p>
                      <a:pPr indent="0" lvl="0" marL="0" marR="0" rtl="0" algn="l">
                        <a:lnSpc>
                          <a:spcPct val="100000"/>
                        </a:lnSpc>
                        <a:spcBef>
                          <a:spcPts val="0"/>
                        </a:spcBef>
                        <a:spcAft>
                          <a:spcPts val="0"/>
                        </a:spcAft>
                        <a:buClr>
                          <a:schemeClr val="lt1"/>
                        </a:buClr>
                        <a:buSzPts val="1200"/>
                        <a:buFont typeface="Arial"/>
                        <a:buNone/>
                      </a:pPr>
                      <a:r>
                        <a:rPr b="1" lang="en" u="none" cap="none" strike="noStrike">
                          <a:solidFill>
                            <a:schemeClr val="lt1"/>
                          </a:solidFill>
                          <a:latin typeface="Verdana"/>
                          <a:ea typeface="Verdana"/>
                          <a:cs typeface="Verdana"/>
                          <a:sym typeface="Verdana"/>
                        </a:rPr>
                        <a:t>Progress (23-24)</a:t>
                      </a:r>
                      <a:endParaRPr b="1" u="none" cap="none" strike="noStrike">
                        <a:solidFill>
                          <a:schemeClr val="lt1"/>
                        </a:solidFill>
                        <a:latin typeface="Verdana"/>
                        <a:ea typeface="Verdana"/>
                        <a:cs typeface="Verdana"/>
                        <a:sym typeface="Verdana"/>
                      </a:endParaRPr>
                    </a:p>
                  </a:txBody>
                  <a:tcPr marT="30175" marB="30175" marR="80425" marL="80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r>
              <a:tr h="1170100">
                <a:tc>
                  <a:txBody>
                    <a:bodyPr/>
                    <a:lstStyle/>
                    <a:p>
                      <a:pPr indent="0" lvl="0" marL="0" marR="0" rtl="0" algn="l">
                        <a:lnSpc>
                          <a:spcPct val="100000"/>
                        </a:lnSpc>
                        <a:spcBef>
                          <a:spcPts val="0"/>
                        </a:spcBef>
                        <a:spcAft>
                          <a:spcPts val="0"/>
                        </a:spcAft>
                        <a:buClr>
                          <a:schemeClr val="dk1"/>
                        </a:buClr>
                        <a:buSzPts val="1100"/>
                        <a:buFont typeface="Calibri"/>
                        <a:buNone/>
                      </a:pPr>
                      <a:r>
                        <a:rPr b="1" lang="en" sz="1500">
                          <a:solidFill>
                            <a:schemeClr val="dk1"/>
                          </a:solidFill>
                          <a:latin typeface="Verdana"/>
                          <a:ea typeface="Verdana"/>
                          <a:cs typeface="Verdana"/>
                          <a:sym typeface="Verdana"/>
                        </a:rPr>
                        <a:t>1. Identify and use assessment results to make improvements to classes and programs</a:t>
                      </a:r>
                      <a:endParaRPr sz="1500" u="none" cap="none" strike="noStrike">
                        <a:latin typeface="Verdana"/>
                        <a:ea typeface="Verdana"/>
                        <a:cs typeface="Verdana"/>
                        <a:sym typeface="Verdana"/>
                      </a:endParaRPr>
                    </a:p>
                    <a:p>
                      <a:pPr indent="-254000" lvl="0" marL="342900" marR="0" rtl="0" algn="l">
                        <a:lnSpc>
                          <a:spcPct val="100000"/>
                        </a:lnSpc>
                        <a:spcBef>
                          <a:spcPts val="0"/>
                        </a:spcBef>
                        <a:spcAft>
                          <a:spcPts val="0"/>
                        </a:spcAft>
                        <a:buSzPts val="1400"/>
                        <a:buFont typeface="Verdana"/>
                        <a:buChar char="●"/>
                      </a:pPr>
                      <a:r>
                        <a:rPr lang="en">
                          <a:latin typeface="Verdana"/>
                          <a:ea typeface="Verdana"/>
                          <a:cs typeface="Verdana"/>
                          <a:sym typeface="Verdana"/>
                        </a:rPr>
                        <a:t>Use formative assessments to create</a:t>
                      </a:r>
                      <a:r>
                        <a:rPr lang="en">
                          <a:latin typeface="Verdana"/>
                          <a:ea typeface="Verdana"/>
                          <a:cs typeface="Verdana"/>
                          <a:sym typeface="Verdana"/>
                        </a:rPr>
                        <a:t> tailored interventions, such as tutoring services for CNA and MA. </a:t>
                      </a:r>
                      <a:endParaRPr>
                        <a:latin typeface="Verdana"/>
                        <a:ea typeface="Verdana"/>
                        <a:cs typeface="Verdana"/>
                        <a:sym typeface="Verdana"/>
                      </a:endParaRPr>
                    </a:p>
                    <a:p>
                      <a:pPr indent="0" lvl="0" marL="0" marR="0" rtl="0" algn="l">
                        <a:lnSpc>
                          <a:spcPct val="100000"/>
                        </a:lnSpc>
                        <a:spcBef>
                          <a:spcPts val="0"/>
                        </a:spcBef>
                        <a:spcAft>
                          <a:spcPts val="0"/>
                        </a:spcAft>
                        <a:buNone/>
                      </a:pPr>
                      <a:r>
                        <a:t/>
                      </a:r>
                      <a:endParaRPr>
                        <a:latin typeface="Verdana"/>
                        <a:ea typeface="Verdana"/>
                        <a:cs typeface="Verdana"/>
                        <a:sym typeface="Verdana"/>
                      </a:endParaRPr>
                    </a:p>
                  </a:txBody>
                  <a:tcPr marT="29800" marB="14900" marR="39725" marL="397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342900" marR="0" rtl="0" algn="l">
                        <a:lnSpc>
                          <a:spcPct val="100000"/>
                        </a:lnSpc>
                        <a:spcBef>
                          <a:spcPts val="0"/>
                        </a:spcBef>
                        <a:spcAft>
                          <a:spcPts val="0"/>
                        </a:spcAft>
                        <a:buNone/>
                      </a:pPr>
                      <a:r>
                        <a:t/>
                      </a:r>
                      <a:endParaRPr>
                        <a:solidFill>
                          <a:schemeClr val="dk1"/>
                        </a:solidFill>
                        <a:latin typeface="Verdana"/>
                        <a:ea typeface="Verdana"/>
                        <a:cs typeface="Verdana"/>
                        <a:sym typeface="Verdana"/>
                      </a:endParaRPr>
                    </a:p>
                    <a:p>
                      <a:pPr indent="-254000" lvl="0" marL="342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CNA: </a:t>
                      </a:r>
                      <a:r>
                        <a:rPr lang="en">
                          <a:solidFill>
                            <a:schemeClr val="dk1"/>
                          </a:solidFill>
                          <a:highlight>
                            <a:srgbClr val="FFFFFF"/>
                          </a:highlight>
                          <a:latin typeface="Verdana"/>
                          <a:ea typeface="Verdana"/>
                          <a:cs typeface="Verdana"/>
                          <a:sym typeface="Verdana"/>
                        </a:rPr>
                        <a:t>Work with teachers to utilize formative assessment results to identify students in need of tutoring</a:t>
                      </a:r>
                      <a:endParaRPr>
                        <a:solidFill>
                          <a:schemeClr val="dk1"/>
                        </a:solidFill>
                        <a:latin typeface="Verdana"/>
                        <a:ea typeface="Verdana"/>
                        <a:cs typeface="Verdana"/>
                        <a:sym typeface="Verdana"/>
                      </a:endParaRPr>
                    </a:p>
                    <a:p>
                      <a:pPr indent="-254000" lvl="0" marL="342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MA: Applying formative assessments to quickly identify students in need of tutoring services. </a:t>
                      </a:r>
                      <a:endParaRPr>
                        <a:solidFill>
                          <a:schemeClr val="dk1"/>
                        </a:solidFill>
                        <a:latin typeface="Verdana"/>
                        <a:ea typeface="Verdana"/>
                        <a:cs typeface="Verdana"/>
                        <a:sym typeface="Verdana"/>
                      </a:endParaRPr>
                    </a:p>
                    <a:p>
                      <a:pPr indent="-254000" lvl="0" marL="342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Med Term for Adv ESL (IET): Use individual career assessments to transition students to appropriate Healthcare program</a:t>
                      </a:r>
                      <a:endParaRPr>
                        <a:solidFill>
                          <a:schemeClr val="dk1"/>
                        </a:solidFill>
                        <a:latin typeface="Verdana"/>
                        <a:ea typeface="Verdana"/>
                        <a:cs typeface="Verdana"/>
                        <a:sym typeface="Verdana"/>
                      </a:endParaRPr>
                    </a:p>
                  </a:txBody>
                  <a:tcPr marT="29800" marB="14900" marR="39725" marL="39725">
                    <a:lnL cap="flat" cmpd="sng" w="9525">
                      <a:solidFill>
                        <a:schemeClr val="dk1"/>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100000">
                <a:tc>
                  <a:txBody>
                    <a:bodyPr/>
                    <a:lstStyle/>
                    <a:p>
                      <a:pPr indent="0" lvl="0" marL="0" marR="0" rtl="0" algn="l">
                        <a:lnSpc>
                          <a:spcPct val="100000"/>
                        </a:lnSpc>
                        <a:spcBef>
                          <a:spcPts val="0"/>
                        </a:spcBef>
                        <a:spcAft>
                          <a:spcPts val="0"/>
                        </a:spcAft>
                        <a:buClr>
                          <a:schemeClr val="dk1"/>
                        </a:buClr>
                        <a:buSzPts val="1100"/>
                        <a:buFont typeface="Calibri"/>
                        <a:buNone/>
                      </a:pPr>
                      <a:r>
                        <a:rPr b="1" lang="en" sz="1500">
                          <a:solidFill>
                            <a:schemeClr val="dk1"/>
                          </a:solidFill>
                          <a:latin typeface="Verdana"/>
                          <a:ea typeface="Verdana"/>
                          <a:cs typeface="Verdana"/>
                          <a:sym typeface="Verdana"/>
                        </a:rPr>
                        <a:t>2. Ensure course competencies reflect the latest standards and align student learning outcomes across all programs and classes</a:t>
                      </a:r>
                      <a:endParaRPr sz="1500">
                        <a:latin typeface="Verdana"/>
                        <a:ea typeface="Verdana"/>
                        <a:cs typeface="Verdana"/>
                        <a:sym typeface="Verdana"/>
                      </a:endParaRPr>
                    </a:p>
                    <a:p>
                      <a:pPr indent="-165100" lvl="0" marL="215900" marR="0" rtl="0" algn="l">
                        <a:lnSpc>
                          <a:spcPct val="100000"/>
                        </a:lnSpc>
                        <a:spcBef>
                          <a:spcPts val="0"/>
                        </a:spcBef>
                        <a:spcAft>
                          <a:spcPts val="0"/>
                        </a:spcAft>
                        <a:buSzPts val="1400"/>
                        <a:buFont typeface="Verdana"/>
                        <a:buChar char="•"/>
                      </a:pPr>
                      <a:r>
                        <a:rPr lang="en">
                          <a:latin typeface="Verdana"/>
                          <a:ea typeface="Verdana"/>
                          <a:cs typeface="Verdana"/>
                          <a:sym typeface="Verdana"/>
                        </a:rPr>
                        <a:t>Update student learning outcomes to reflect the latest NCCT Medical Assistant competency standards. </a:t>
                      </a:r>
                      <a:endParaRPr>
                        <a:latin typeface="Verdana"/>
                        <a:ea typeface="Verdana"/>
                        <a:cs typeface="Verdana"/>
                        <a:sym typeface="Verdana"/>
                      </a:endParaRPr>
                    </a:p>
                    <a:p>
                      <a:pPr indent="-165100" lvl="0" marL="215900" marR="0" rtl="0" algn="l">
                        <a:lnSpc>
                          <a:spcPct val="100000"/>
                        </a:lnSpc>
                        <a:spcBef>
                          <a:spcPts val="0"/>
                        </a:spcBef>
                        <a:spcAft>
                          <a:spcPts val="0"/>
                        </a:spcAft>
                        <a:buSzPts val="1400"/>
                        <a:buFont typeface="Verdana"/>
                        <a:buChar char="•"/>
                      </a:pPr>
                      <a:r>
                        <a:rPr lang="en">
                          <a:latin typeface="Verdana"/>
                          <a:ea typeface="Verdana"/>
                          <a:cs typeface="Verdana"/>
                          <a:sym typeface="Verdana"/>
                        </a:rPr>
                        <a:t>Align CNA Morning and CNA Evening course objectives with CDPH and Credentia National Certified Nursing Assistant standards. </a:t>
                      </a:r>
                      <a:endParaRPr b="1">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254000" lvl="0" marL="342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MA: Currently implementing the revised curriculum standards, and will evaluate the effectiveness of the </a:t>
                      </a:r>
                      <a:r>
                        <a:rPr lang="en">
                          <a:solidFill>
                            <a:schemeClr val="dk1"/>
                          </a:solidFill>
                          <a:latin typeface="Verdana"/>
                          <a:ea typeface="Verdana"/>
                          <a:cs typeface="Verdana"/>
                          <a:sym typeface="Verdana"/>
                        </a:rPr>
                        <a:t>update</a:t>
                      </a:r>
                      <a:r>
                        <a:rPr lang="en">
                          <a:solidFill>
                            <a:schemeClr val="dk1"/>
                          </a:solidFill>
                          <a:latin typeface="Verdana"/>
                          <a:ea typeface="Verdana"/>
                          <a:cs typeface="Verdana"/>
                          <a:sym typeface="Verdana"/>
                        </a:rPr>
                        <a:t>d curriculum.</a:t>
                      </a:r>
                      <a:endParaRPr>
                        <a:solidFill>
                          <a:schemeClr val="dk1"/>
                        </a:solidFill>
                        <a:latin typeface="Verdana"/>
                        <a:ea typeface="Verdana"/>
                        <a:cs typeface="Verdana"/>
                        <a:sym typeface="Verdana"/>
                      </a:endParaRPr>
                    </a:p>
                    <a:p>
                      <a:pPr indent="-254000" lvl="0" marL="342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CNA Morning and CNA Evening adopted the CNA FACETS supplemental skills curriculum that is align to CDPH standards. </a:t>
                      </a:r>
                      <a:endParaRPr>
                        <a:solidFill>
                          <a:schemeClr val="dk1"/>
                        </a:solidFill>
                        <a:latin typeface="Verdana"/>
                        <a:ea typeface="Verdana"/>
                        <a:cs typeface="Verdana"/>
                        <a:sym typeface="Verdana"/>
                      </a:endParaRPr>
                    </a:p>
                    <a:p>
                      <a:pPr indent="-254000" lvl="0" marL="342900" marR="0" rtl="0" algn="l">
                        <a:lnSpc>
                          <a:spcPct val="100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Full integration of FACETs into the CNA Morning program Google Classroom. Started the integration of the FACET’s curriculum for CNA Evening program. </a:t>
                      </a:r>
                      <a:endParaRPr>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86"/>
          <p:cNvSpPr txBox="1"/>
          <p:nvPr/>
        </p:nvSpPr>
        <p:spPr>
          <a:xfrm>
            <a:off x="879812" y="1771650"/>
            <a:ext cx="72390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17" name="Google Shape;617;p86"/>
          <p:cNvGraphicFramePr/>
          <p:nvPr/>
        </p:nvGraphicFramePr>
        <p:xfrm>
          <a:off x="-5" y="-4"/>
          <a:ext cx="3000000" cy="3000000"/>
        </p:xfrm>
        <a:graphic>
          <a:graphicData uri="http://schemas.openxmlformats.org/drawingml/2006/table">
            <a:tbl>
              <a:tblPr>
                <a:noFill/>
                <a:tableStyleId>{9B76E6F3-CAE7-4F0F-BFD2-86F640814868}</a:tableStyleId>
              </a:tblPr>
              <a:tblGrid>
                <a:gridCol w="4332850"/>
                <a:gridCol w="4811150"/>
              </a:tblGrid>
              <a:tr h="178800">
                <a:tc gridSpan="2">
                  <a:txBody>
                    <a:bodyPr/>
                    <a:lstStyle/>
                    <a:p>
                      <a:pPr indent="0" lvl="0" marL="0" marR="0" rtl="0" algn="ctr">
                        <a:lnSpc>
                          <a:spcPct val="100000"/>
                        </a:lnSpc>
                        <a:spcBef>
                          <a:spcPts val="0"/>
                        </a:spcBef>
                        <a:spcAft>
                          <a:spcPts val="0"/>
                        </a:spcAft>
                        <a:buNone/>
                      </a:pPr>
                      <a:r>
                        <a:rPr b="1" lang="en" sz="1400">
                          <a:solidFill>
                            <a:schemeClr val="dk1"/>
                          </a:solidFill>
                          <a:latin typeface="Verdana"/>
                          <a:ea typeface="Verdana"/>
                          <a:cs typeface="Verdana"/>
                          <a:sym typeface="Verdana"/>
                        </a:rPr>
                        <a:t>WASC Goals and Progress</a:t>
                      </a:r>
                      <a:endParaRPr b="1" sz="1400">
                        <a:solidFill>
                          <a:schemeClr val="dk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hMerge="1"/>
              </a:tr>
              <a:tr h="140400">
                <a:tc gridSpan="2">
                  <a:txBody>
                    <a:bodyPr/>
                    <a:lstStyle/>
                    <a:p>
                      <a:pPr indent="0" lvl="0" marL="0" marR="0" rtl="0" algn="l">
                        <a:lnSpc>
                          <a:spcPct val="100000"/>
                        </a:lnSpc>
                        <a:spcBef>
                          <a:spcPts val="0"/>
                        </a:spcBef>
                        <a:spcAft>
                          <a:spcPts val="0"/>
                        </a:spcAft>
                        <a:buNone/>
                      </a:pPr>
                      <a:r>
                        <a:rPr b="1" lang="en" sz="1300">
                          <a:solidFill>
                            <a:schemeClr val="lt1"/>
                          </a:solidFill>
                          <a:latin typeface="Verdana"/>
                          <a:ea typeface="Verdana"/>
                          <a:cs typeface="Verdana"/>
                          <a:sym typeface="Verdana"/>
                        </a:rPr>
                        <a:t>WASC Goal #3: </a:t>
                      </a:r>
                      <a:r>
                        <a:rPr lang="en" sz="1300">
                          <a:solidFill>
                            <a:schemeClr val="lt1"/>
                          </a:solidFill>
                          <a:latin typeface="Verdana"/>
                          <a:ea typeface="Verdana"/>
                          <a:cs typeface="Verdana"/>
                          <a:sym typeface="Verdana"/>
                        </a:rPr>
                        <a:t>Increase student awareness and access to support services to promote equitable outcomes</a:t>
                      </a:r>
                      <a:endParaRPr sz="1300">
                        <a:solidFill>
                          <a:schemeClr val="lt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c hMerge="1"/>
              </a:tr>
              <a:tr h="140400">
                <a:tc>
                  <a:txBody>
                    <a:bodyPr/>
                    <a:lstStyle/>
                    <a:p>
                      <a:pPr indent="0" lvl="0" marL="0" marR="0" rtl="0" algn="l">
                        <a:lnSpc>
                          <a:spcPct val="100000"/>
                        </a:lnSpc>
                        <a:spcBef>
                          <a:spcPts val="0"/>
                        </a:spcBef>
                        <a:spcAft>
                          <a:spcPts val="0"/>
                        </a:spcAft>
                        <a:buClr>
                          <a:schemeClr val="lt1"/>
                        </a:buClr>
                        <a:buSzPts val="1200"/>
                        <a:buFont typeface="Arial"/>
                        <a:buNone/>
                      </a:pPr>
                      <a:r>
                        <a:rPr b="1" lang="en" sz="1000">
                          <a:solidFill>
                            <a:schemeClr val="lt1"/>
                          </a:solidFill>
                          <a:latin typeface="Verdana"/>
                          <a:ea typeface="Verdana"/>
                          <a:cs typeface="Verdana"/>
                          <a:sym typeface="Verdana"/>
                        </a:rPr>
                        <a:t>SUPPORT SERVICES</a:t>
                      </a:r>
                      <a:endParaRPr b="1" sz="1000" u="none" cap="none" strike="noStrike">
                        <a:solidFill>
                          <a:schemeClr val="lt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c>
                  <a:txBody>
                    <a:bodyPr/>
                    <a:lstStyle/>
                    <a:p>
                      <a:pPr indent="0" lvl="0" marL="0" marR="0" rtl="0" algn="l">
                        <a:lnSpc>
                          <a:spcPct val="100000"/>
                        </a:lnSpc>
                        <a:spcBef>
                          <a:spcPts val="0"/>
                        </a:spcBef>
                        <a:spcAft>
                          <a:spcPts val="0"/>
                        </a:spcAft>
                        <a:buClr>
                          <a:schemeClr val="lt1"/>
                        </a:buClr>
                        <a:buSzPts val="1200"/>
                        <a:buFont typeface="Arial"/>
                        <a:buNone/>
                      </a:pPr>
                      <a:r>
                        <a:rPr b="1" lang="en" sz="1000" u="none" cap="none" strike="noStrike">
                          <a:solidFill>
                            <a:schemeClr val="lt1"/>
                          </a:solidFill>
                          <a:latin typeface="Verdana"/>
                          <a:ea typeface="Verdana"/>
                          <a:cs typeface="Verdana"/>
                          <a:sym typeface="Verdana"/>
                        </a:rPr>
                        <a:t>Progress (23-24)</a:t>
                      </a:r>
                      <a:endParaRPr b="1" sz="1000" u="none" cap="none" strike="noStrike">
                        <a:solidFill>
                          <a:schemeClr val="lt1"/>
                        </a:solidFill>
                        <a:latin typeface="Verdana"/>
                        <a:ea typeface="Verdana"/>
                        <a:cs typeface="Verdana"/>
                        <a:sym typeface="Verdana"/>
                      </a:endParaRPr>
                    </a:p>
                  </a:txBody>
                  <a:tcPr marT="30175" marB="30175" marR="80425" marL="80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70C0"/>
                    </a:solidFill>
                  </a:tcPr>
                </a:tc>
              </a:tr>
              <a:tr h="1170725">
                <a:tc>
                  <a:txBody>
                    <a:bodyPr/>
                    <a:lstStyle/>
                    <a:p>
                      <a:pPr indent="0" lvl="0" marL="0" rtl="0" algn="l">
                        <a:spcBef>
                          <a:spcPts val="0"/>
                        </a:spcBef>
                        <a:spcAft>
                          <a:spcPts val="0"/>
                        </a:spcAft>
                        <a:buNone/>
                      </a:pPr>
                      <a:r>
                        <a:rPr b="1" lang="en" sz="1000">
                          <a:solidFill>
                            <a:schemeClr val="dk1"/>
                          </a:solidFill>
                          <a:latin typeface="Verdana"/>
                          <a:ea typeface="Verdana"/>
                          <a:cs typeface="Verdana"/>
                          <a:sym typeface="Verdana"/>
                        </a:rPr>
                        <a:t>Academic Support</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ESL Small Group Tutoring (volunteers)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ESL Conversation Club (volunteers)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ESL Peer Tutor </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GED AM/PM Math Tutors (volunteers)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GED (ESL/Math) 1:1 Pull-out Tutoring with Co-instructors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CTE Embedded Tutors  (Med Term for Adv ESL, CNA, MA)</a:t>
                      </a:r>
                      <a:endParaRPr sz="1000">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Transition Advisor collaborated with ESL and ASE Coordinators to identify academic learning needs in programs. Transition Advisor recruited volunteer tutors to meet the needs. Teachers referred students to tutoring</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CTE Coordinator &amp; Teachers identified students in need of tutoring &amp; implemented embedded tutoring support in classes &amp; 1:1 tutoring before and after class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Added afternoon ESL conversation groups based on student interest</a:t>
                      </a:r>
                      <a:endParaRPr sz="1000">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49275">
                <a:tc>
                  <a:txBody>
                    <a:bodyPr/>
                    <a:lstStyle/>
                    <a:p>
                      <a:pPr indent="0" lvl="0" marL="0" rtl="0" algn="l">
                        <a:spcBef>
                          <a:spcPts val="0"/>
                        </a:spcBef>
                        <a:spcAft>
                          <a:spcPts val="0"/>
                        </a:spcAft>
                        <a:buNone/>
                      </a:pPr>
                      <a:r>
                        <a:rPr b="1" lang="en" sz="1000">
                          <a:solidFill>
                            <a:schemeClr val="dk1"/>
                          </a:solidFill>
                          <a:latin typeface="Verdana"/>
                          <a:ea typeface="Verdana"/>
                          <a:cs typeface="Verdana"/>
                          <a:sym typeface="Verdana"/>
                        </a:rPr>
                        <a:t>Technology Support for Students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1:1 Technology Advocate office hours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Remind Workshops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Zoom Workshops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Basic Internet Skills Workshops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Basic Computer Skills Workshops</a:t>
                      </a:r>
                      <a:endParaRPr sz="1000">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228600" lvl="0" marL="342900" rtl="0" algn="l">
                        <a:spcBef>
                          <a:spcPts val="0"/>
                        </a:spcBef>
                        <a:spcAft>
                          <a:spcPts val="0"/>
                        </a:spcAft>
                        <a:buSzPts val="1000"/>
                        <a:buFont typeface="Verdana"/>
                        <a:buChar char="●"/>
                      </a:pPr>
                      <a:r>
                        <a:rPr lang="en" sz="1000">
                          <a:latin typeface="Verdana"/>
                          <a:ea typeface="Verdana"/>
                          <a:cs typeface="Verdana"/>
                          <a:sym typeface="Verdana"/>
                        </a:rPr>
                        <a:t>Technology Advocates coordinated with ESL Coordinators to regularly promote workshops and office hours to students through class visits and flyers</a:t>
                      </a:r>
                      <a:endParaRPr sz="1000">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1144650">
                <a:tc>
                  <a:txBody>
                    <a:bodyPr/>
                    <a:lstStyle/>
                    <a:p>
                      <a:pPr indent="0" lvl="0" marL="0" rtl="0" algn="l">
                        <a:spcBef>
                          <a:spcPts val="0"/>
                        </a:spcBef>
                        <a:spcAft>
                          <a:spcPts val="0"/>
                        </a:spcAft>
                        <a:buNone/>
                      </a:pPr>
                      <a:r>
                        <a:rPr b="1" lang="en" sz="1000">
                          <a:solidFill>
                            <a:schemeClr val="dk1"/>
                          </a:solidFill>
                          <a:latin typeface="Verdana"/>
                          <a:ea typeface="Verdana"/>
                          <a:cs typeface="Verdana"/>
                          <a:sym typeface="Verdana"/>
                        </a:rPr>
                        <a:t>Career and Transition Services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Career Fair</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CTE Embedded Resume workshops (MA, CNA, MRS, MOA, ECT)</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CTE Externship Liaison Services (seamless transitions to employment)</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Career &amp; Transition Workshop Series (open to all students)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Employer Tablings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Job Board</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College Field Trip</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College Information &amp; Application Workshops</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Student Transition Plans (STP)</a:t>
                      </a:r>
                      <a:endParaRPr sz="1000">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Transition Advisor coordinated with ESL, ASE, and CTE Coordinators to promote career and transition services and events through classroom visits and flyers </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Transition Advisor collaborated with CTE Coordinator and CTE Externship Liaison to support healthcare students beginning externships and employment through embedded resume workshops and career coaching </a:t>
                      </a:r>
                      <a:endParaRPr sz="1000">
                        <a:solidFill>
                          <a:schemeClr val="dk1"/>
                        </a:solidFill>
                        <a:latin typeface="Verdana"/>
                        <a:ea typeface="Verdana"/>
                        <a:cs typeface="Verdana"/>
                        <a:sym typeface="Verdana"/>
                      </a:endParaRPr>
                    </a:p>
                    <a:p>
                      <a:pPr indent="-228600" lvl="0" marL="342900" rtl="0" algn="l">
                        <a:spcBef>
                          <a:spcPts val="0"/>
                        </a:spcBef>
                        <a:spcAft>
                          <a:spcPts val="0"/>
                        </a:spcAft>
                        <a:buClr>
                          <a:schemeClr val="dk1"/>
                        </a:buClr>
                        <a:buSzPts val="1000"/>
                        <a:buFont typeface="Verdana"/>
                        <a:buChar char="●"/>
                      </a:pPr>
                      <a:r>
                        <a:rPr lang="en" sz="1000">
                          <a:solidFill>
                            <a:schemeClr val="dk1"/>
                          </a:solidFill>
                          <a:latin typeface="Verdana"/>
                          <a:ea typeface="Verdana"/>
                          <a:cs typeface="Verdana"/>
                          <a:sym typeface="Verdana"/>
                        </a:rPr>
                        <a:t>Transition Advisor worked with regional college transition team to schedule and deliver college workshops to support students transitioning to college (CCC Apply, FAFSA)</a:t>
                      </a:r>
                      <a:endParaRPr sz="1000">
                        <a:solidFill>
                          <a:schemeClr val="dk1"/>
                        </a:solidFill>
                        <a:latin typeface="Verdana"/>
                        <a:ea typeface="Verdana"/>
                        <a:cs typeface="Verdana"/>
                        <a:sym typeface="Verdana"/>
                      </a:endParaRPr>
                    </a:p>
                  </a:txBody>
                  <a:tcPr marT="29800" marB="14900" marR="39725" marL="397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1" name="Shape 621"/>
        <p:cNvGrpSpPr/>
        <p:nvPr/>
      </p:nvGrpSpPr>
      <p:grpSpPr>
        <a:xfrm>
          <a:off x="0" y="0"/>
          <a:ext cx="0" cy="0"/>
          <a:chOff x="0" y="0"/>
          <a:chExt cx="0" cy="0"/>
        </a:xfrm>
      </p:grpSpPr>
      <p:sp>
        <p:nvSpPr>
          <p:cNvPr id="622" name="Google Shape;622;p87"/>
          <p:cNvSpPr txBox="1"/>
          <p:nvPr/>
        </p:nvSpPr>
        <p:spPr>
          <a:xfrm>
            <a:off x="4442825" y="3088819"/>
            <a:ext cx="4299600" cy="1708500"/>
          </a:xfrm>
          <a:prstGeom prst="rect">
            <a:avLst/>
          </a:prstGeom>
          <a:noFill/>
          <a:ln>
            <a:noFill/>
          </a:ln>
        </p:spPr>
        <p:txBody>
          <a:bodyPr anchorCtr="0" anchor="t" bIns="45700" lIns="91425" spcFirstLastPara="1" rIns="91425" wrap="square" tIns="45700">
            <a:spAutoFit/>
          </a:bodyPr>
          <a:lstStyle/>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Annual Career Fair</a:t>
            </a:r>
            <a:endParaRPr sz="15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Evening Employer Tabling</a:t>
            </a:r>
            <a:endParaRPr sz="1500">
              <a:solidFill>
                <a:schemeClr val="lt1"/>
              </a:solidFill>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College Field Trip</a:t>
            </a:r>
            <a:endParaRPr sz="15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Student Transition Plan</a:t>
            </a:r>
            <a:endParaRPr sz="15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Support with College Registration</a:t>
            </a:r>
            <a:endParaRPr sz="15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Targeted Career Workshops</a:t>
            </a:r>
            <a:endParaRPr sz="15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Alumni Engagement</a:t>
            </a:r>
            <a:endParaRPr sz="1500">
              <a:latin typeface="Verdana"/>
              <a:ea typeface="Verdana"/>
              <a:cs typeface="Verdana"/>
              <a:sym typeface="Verdana"/>
            </a:endParaRPr>
          </a:p>
        </p:txBody>
      </p:sp>
      <p:sp>
        <p:nvSpPr>
          <p:cNvPr id="623" name="Google Shape;623;p87"/>
          <p:cNvSpPr txBox="1"/>
          <p:nvPr/>
        </p:nvSpPr>
        <p:spPr>
          <a:xfrm>
            <a:off x="4442816" y="567453"/>
            <a:ext cx="3899700" cy="1015800"/>
          </a:xfrm>
          <a:prstGeom prst="rect">
            <a:avLst/>
          </a:prstGeom>
          <a:noFill/>
          <a:ln>
            <a:noFill/>
          </a:ln>
        </p:spPr>
        <p:txBody>
          <a:bodyPr anchorCtr="0" anchor="t" bIns="45700" lIns="91425" spcFirstLastPara="1" rIns="91425" wrap="square" tIns="45700">
            <a:spAutoFit/>
          </a:bodyPr>
          <a:lstStyle/>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Individual Appointments</a:t>
            </a:r>
            <a:endParaRPr sz="11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Small Group Workshops</a:t>
            </a:r>
            <a:endParaRPr sz="1100">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Community Events</a:t>
            </a:r>
            <a:endParaRPr sz="1500">
              <a:solidFill>
                <a:schemeClr val="lt1"/>
              </a:solidFill>
              <a:latin typeface="Verdana"/>
              <a:ea typeface="Verdana"/>
              <a:cs typeface="Verdana"/>
              <a:sym typeface="Verdana"/>
            </a:endParaRPr>
          </a:p>
          <a:p>
            <a:pPr indent="-266700" lvl="0" marL="285750" marR="0" rtl="0" algn="l">
              <a:spcBef>
                <a:spcPts val="0"/>
              </a:spcBef>
              <a:spcAft>
                <a:spcPts val="0"/>
              </a:spcAft>
              <a:buClr>
                <a:schemeClr val="lt1"/>
              </a:buClr>
              <a:buSzPts val="1500"/>
              <a:buFont typeface="Verdana"/>
              <a:buChar char="•"/>
            </a:pPr>
            <a:r>
              <a:rPr lang="en" sz="1500">
                <a:solidFill>
                  <a:schemeClr val="lt1"/>
                </a:solidFill>
                <a:latin typeface="Verdana"/>
                <a:ea typeface="Verdana"/>
                <a:cs typeface="Verdana"/>
                <a:sym typeface="Verdana"/>
              </a:rPr>
              <a:t>Consortium Events</a:t>
            </a:r>
            <a:endParaRPr sz="1100">
              <a:latin typeface="Verdana"/>
              <a:ea typeface="Verdana"/>
              <a:cs typeface="Verdana"/>
              <a:sym typeface="Verdana"/>
            </a:endParaRPr>
          </a:p>
        </p:txBody>
      </p:sp>
      <p:sp>
        <p:nvSpPr>
          <p:cNvPr id="624" name="Google Shape;624;p87"/>
          <p:cNvSpPr txBox="1"/>
          <p:nvPr/>
        </p:nvSpPr>
        <p:spPr>
          <a:xfrm>
            <a:off x="856050" y="90900"/>
            <a:ext cx="7742400" cy="387600"/>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ctr">
              <a:lnSpc>
                <a:spcPct val="90000"/>
              </a:lnSpc>
              <a:spcBef>
                <a:spcPts val="0"/>
              </a:spcBef>
              <a:spcAft>
                <a:spcPts val="0"/>
              </a:spcAft>
              <a:buNone/>
            </a:pPr>
            <a:r>
              <a:rPr b="1" lang="en" sz="2800">
                <a:solidFill>
                  <a:schemeClr val="lt2"/>
                </a:solidFill>
                <a:latin typeface="Verdana"/>
                <a:ea typeface="Verdana"/>
                <a:cs typeface="Verdana"/>
                <a:sym typeface="Verdana"/>
              </a:rPr>
              <a:t>Transition &amp; Career Services</a:t>
            </a:r>
            <a:endParaRPr b="1" sz="2800">
              <a:solidFill>
                <a:schemeClr val="lt2"/>
              </a:solidFill>
              <a:latin typeface="Verdana"/>
              <a:ea typeface="Verdana"/>
              <a:cs typeface="Verdana"/>
              <a:sym typeface="Verdana"/>
            </a:endParaRPr>
          </a:p>
        </p:txBody>
      </p:sp>
      <p:pic>
        <p:nvPicPr>
          <p:cNvPr id="625" name="Google Shape;625;p87"/>
          <p:cNvPicPr preferRelativeResize="0"/>
          <p:nvPr/>
        </p:nvPicPr>
        <p:blipFill rotWithShape="1">
          <a:blip r:embed="rId4">
            <a:alphaModFix/>
          </a:blip>
          <a:srcRect b="3670" l="0" r="1729" t="0"/>
          <a:stretch/>
        </p:blipFill>
        <p:spPr>
          <a:xfrm>
            <a:off x="4527950" y="1575825"/>
            <a:ext cx="3077887" cy="1526821"/>
          </a:xfrm>
          <a:prstGeom prst="rect">
            <a:avLst/>
          </a:prstGeom>
          <a:noFill/>
          <a:ln cap="flat" cmpd="sng" w="9525">
            <a:solidFill>
              <a:schemeClr val="dk1"/>
            </a:solidFill>
            <a:prstDash val="solid"/>
            <a:round/>
            <a:headEnd len="sm" w="sm" type="none"/>
            <a:tailEnd len="sm" w="sm" type="none"/>
          </a:ln>
        </p:spPr>
      </p:pic>
      <p:pic>
        <p:nvPicPr>
          <p:cNvPr id="626" name="Google Shape;626;p87"/>
          <p:cNvPicPr preferRelativeResize="0"/>
          <p:nvPr/>
        </p:nvPicPr>
        <p:blipFill rotWithShape="1">
          <a:blip r:embed="rId5">
            <a:alphaModFix/>
          </a:blip>
          <a:srcRect b="0" l="0" r="0" t="21734"/>
          <a:stretch/>
        </p:blipFill>
        <p:spPr>
          <a:xfrm>
            <a:off x="967025" y="2867100"/>
            <a:ext cx="3183400" cy="1796975"/>
          </a:xfrm>
          <a:prstGeom prst="rect">
            <a:avLst/>
          </a:prstGeom>
          <a:noFill/>
          <a:ln cap="flat" cmpd="sng" w="9525">
            <a:solidFill>
              <a:schemeClr val="dk1"/>
            </a:solidFill>
            <a:prstDash val="solid"/>
            <a:round/>
            <a:headEnd len="sm" w="sm" type="none"/>
            <a:tailEnd len="sm" w="sm" type="none"/>
          </a:ln>
        </p:spPr>
      </p:pic>
      <p:pic>
        <p:nvPicPr>
          <p:cNvPr id="627" name="Google Shape;627;p87"/>
          <p:cNvPicPr preferRelativeResize="0"/>
          <p:nvPr/>
        </p:nvPicPr>
        <p:blipFill>
          <a:blip r:embed="rId6">
            <a:alphaModFix/>
          </a:blip>
          <a:stretch>
            <a:fillRect/>
          </a:stretch>
        </p:blipFill>
        <p:spPr>
          <a:xfrm>
            <a:off x="967025" y="615975"/>
            <a:ext cx="3183400" cy="2134738"/>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88"/>
          <p:cNvSpPr txBox="1"/>
          <p:nvPr>
            <p:ph type="title"/>
          </p:nvPr>
        </p:nvSpPr>
        <p:spPr>
          <a:xfrm>
            <a:off x="304800" y="-94247"/>
            <a:ext cx="8229600" cy="857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solidFill>
                  <a:srgbClr val="F9F8CE"/>
                </a:solidFill>
              </a:rPr>
              <a:t>Tutoring</a:t>
            </a:r>
            <a:r>
              <a:rPr b="1" lang="en">
                <a:solidFill>
                  <a:srgbClr val="F9F8CE"/>
                </a:solidFill>
              </a:rPr>
              <a:t> (2023-2024)</a:t>
            </a:r>
            <a:endParaRPr b="1">
              <a:solidFill>
                <a:srgbClr val="F9F8CE"/>
              </a:solidFill>
            </a:endParaRPr>
          </a:p>
        </p:txBody>
      </p:sp>
      <p:graphicFrame>
        <p:nvGraphicFramePr>
          <p:cNvPr id="633" name="Google Shape;633;p88"/>
          <p:cNvGraphicFramePr/>
          <p:nvPr/>
        </p:nvGraphicFramePr>
        <p:xfrm>
          <a:off x="518100" y="1391756"/>
          <a:ext cx="3000000" cy="3000000"/>
        </p:xfrm>
        <a:graphic>
          <a:graphicData uri="http://schemas.openxmlformats.org/drawingml/2006/table">
            <a:tbl>
              <a:tblPr>
                <a:noFill/>
                <a:tableStyleId>{6B6EDC3A-72DD-4F1E-9AE2-AB9415D948EE}</a:tableStyleId>
              </a:tblPr>
              <a:tblGrid>
                <a:gridCol w="2026950"/>
                <a:gridCol w="2026950"/>
                <a:gridCol w="2026950"/>
                <a:gridCol w="2026950"/>
              </a:tblGrid>
              <a:tr h="285750">
                <a:tc gridSpan="4">
                  <a:txBody>
                    <a:bodyPr/>
                    <a:lstStyle/>
                    <a:p>
                      <a:pPr indent="0" lvl="0" marL="0" rtl="0" algn="ctr">
                        <a:spcBef>
                          <a:spcPts val="0"/>
                        </a:spcBef>
                        <a:spcAft>
                          <a:spcPts val="0"/>
                        </a:spcAft>
                        <a:buNone/>
                      </a:pPr>
                      <a:r>
                        <a:rPr b="1" lang="en" sz="1600"/>
                        <a:t>ESL</a:t>
                      </a:r>
                      <a:endParaRPr b="1" sz="1600"/>
                    </a:p>
                    <a:p>
                      <a:pPr indent="0" lvl="0" marL="0" rtl="0" algn="ctr">
                        <a:spcBef>
                          <a:spcPts val="0"/>
                        </a:spcBef>
                        <a:spcAft>
                          <a:spcPts val="0"/>
                        </a:spcAft>
                        <a:buNone/>
                      </a:pPr>
                      <a:r>
                        <a:rPr lang="en" sz="1300"/>
                        <a:t>Expanded ESL conversation groups to morning and afternoon based on student interest</a:t>
                      </a:r>
                      <a:endParaRPr sz="1300"/>
                    </a:p>
                    <a:p>
                      <a:pPr indent="0" lvl="0" marL="0" rtl="0" algn="ctr">
                        <a:spcBef>
                          <a:spcPts val="0"/>
                        </a:spcBef>
                        <a:spcAft>
                          <a:spcPts val="0"/>
                        </a:spcAft>
                        <a:buNone/>
                      </a:pPr>
                      <a:r>
                        <a:t/>
                      </a:r>
                      <a:endParaRPr sz="1300"/>
                    </a:p>
                    <a:p>
                      <a:pPr indent="0" lvl="0" marL="0" rtl="0" algn="ctr">
                        <a:spcBef>
                          <a:spcPts val="0"/>
                        </a:spcBef>
                        <a:spcAft>
                          <a:spcPts val="0"/>
                        </a:spcAft>
                        <a:buNone/>
                      </a:pPr>
                      <a:r>
                        <a:rPr b="1" lang="en" sz="1600"/>
                        <a:t>GED</a:t>
                      </a:r>
                      <a:endParaRPr b="1" sz="1600"/>
                    </a:p>
                    <a:p>
                      <a:pPr indent="0" lvl="0" marL="0" rtl="0" algn="ctr">
                        <a:spcBef>
                          <a:spcPts val="0"/>
                        </a:spcBef>
                        <a:spcAft>
                          <a:spcPts val="0"/>
                        </a:spcAft>
                        <a:buNone/>
                      </a:pPr>
                      <a:r>
                        <a:rPr lang="en" sz="1300"/>
                        <a:t>Recruited additional volunteer tutors to meet student tutoring needs</a:t>
                      </a:r>
                      <a:endParaRPr sz="1300"/>
                    </a:p>
                    <a:p>
                      <a:pPr indent="0" lvl="0" marL="0" rtl="0" algn="ctr">
                        <a:spcBef>
                          <a:spcPts val="0"/>
                        </a:spcBef>
                        <a:spcAft>
                          <a:spcPts val="0"/>
                        </a:spcAft>
                        <a:buNone/>
                      </a:pPr>
                      <a:r>
                        <a:t/>
                      </a:r>
                      <a:endParaRPr sz="1300"/>
                    </a:p>
                    <a:p>
                      <a:pPr indent="0" lvl="0" marL="0" rtl="0" algn="ctr">
                        <a:spcBef>
                          <a:spcPts val="0"/>
                        </a:spcBef>
                        <a:spcAft>
                          <a:spcPts val="0"/>
                        </a:spcAft>
                        <a:buNone/>
                      </a:pPr>
                      <a:r>
                        <a:rPr b="1" lang="en" sz="1600"/>
                        <a:t>CTE</a:t>
                      </a:r>
                      <a:endParaRPr b="1" sz="1600"/>
                    </a:p>
                    <a:p>
                      <a:pPr indent="0" lvl="0" marL="0" rtl="0" algn="ctr">
                        <a:spcBef>
                          <a:spcPts val="0"/>
                        </a:spcBef>
                        <a:spcAft>
                          <a:spcPts val="0"/>
                        </a:spcAft>
                        <a:buNone/>
                      </a:pPr>
                      <a:r>
                        <a:rPr lang="en" sz="1300"/>
                        <a:t>Implemented embedded tutoring support in classes &amp; 1:1 tutoring before and after healthcare classes</a:t>
                      </a:r>
                      <a:endParaRPr sz="1300"/>
                    </a:p>
                  </a:txBody>
                  <a:tcPr marT="68575" marB="6857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289350">
                <a:tc gridSpan="4">
                  <a:txBody>
                    <a:bodyPr/>
                    <a:lstStyle/>
                    <a:p>
                      <a:pPr indent="0" lvl="0" marL="0" rtl="0" algn="ctr">
                        <a:spcBef>
                          <a:spcPts val="0"/>
                        </a:spcBef>
                        <a:spcAft>
                          <a:spcPts val="0"/>
                        </a:spcAft>
                        <a:buNone/>
                      </a:pPr>
                      <a:r>
                        <a:rPr b="1" lang="en" sz="1300"/>
                        <a:t>STUDENT PARTICIPATION HOURS</a:t>
                      </a:r>
                      <a:endParaRPr b="1" sz="1300"/>
                    </a:p>
                  </a:txBody>
                  <a:tcPr marT="68575" marB="6857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285750">
                <a:tc>
                  <a:txBody>
                    <a:bodyPr/>
                    <a:lstStyle/>
                    <a:p>
                      <a:pPr indent="0" lvl="0" marL="0" rtl="0" algn="ctr">
                        <a:spcBef>
                          <a:spcPts val="0"/>
                        </a:spcBef>
                        <a:spcAft>
                          <a:spcPts val="0"/>
                        </a:spcAft>
                        <a:buNone/>
                      </a:pPr>
                      <a:r>
                        <a:rPr lang="en" sz="1200"/>
                        <a:t>ESL </a:t>
                      </a:r>
                      <a:br>
                        <a:rPr lang="en" sz="1200"/>
                      </a:br>
                      <a:r>
                        <a:rPr lang="en" sz="1200"/>
                        <a:t>Writing Tutoring</a:t>
                      </a:r>
                      <a:endParaRPr sz="1200"/>
                    </a:p>
                    <a:p>
                      <a:pPr indent="0" lvl="0" marL="0" rtl="0" algn="ctr">
                        <a:spcBef>
                          <a:spcPts val="0"/>
                        </a:spcBef>
                        <a:spcAft>
                          <a:spcPts val="0"/>
                        </a:spcAft>
                        <a:buNone/>
                      </a:pPr>
                      <a:r>
                        <a:rPr b="1" lang="en" sz="1200"/>
                        <a:t>284</a:t>
                      </a:r>
                      <a:r>
                        <a:rPr b="1" lang="en" sz="1200"/>
                        <a:t> Hours</a:t>
                      </a:r>
                      <a:endParaRPr b="1" sz="1200"/>
                    </a:p>
                  </a:txBody>
                  <a:tcPr marT="68575" marB="6857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200"/>
                        <a:t>GED </a:t>
                      </a:r>
                      <a:br>
                        <a:rPr lang="en" sz="1200"/>
                      </a:br>
                      <a:r>
                        <a:rPr lang="en" sz="1200"/>
                        <a:t>Tutoring</a:t>
                      </a:r>
                      <a:endParaRPr sz="1200"/>
                    </a:p>
                    <a:p>
                      <a:pPr indent="0" lvl="0" marL="0" rtl="0" algn="ctr">
                        <a:spcBef>
                          <a:spcPts val="0"/>
                        </a:spcBef>
                        <a:spcAft>
                          <a:spcPts val="0"/>
                        </a:spcAft>
                        <a:buNone/>
                      </a:pPr>
                      <a:r>
                        <a:rPr b="1" lang="en" sz="1200"/>
                        <a:t>150 Hours</a:t>
                      </a:r>
                      <a:endParaRPr b="1" sz="1200"/>
                    </a:p>
                  </a:txBody>
                  <a:tcPr marT="68575" marB="6857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200"/>
                        <a:t>ESL </a:t>
                      </a:r>
                      <a:br>
                        <a:rPr lang="en" sz="1200"/>
                      </a:br>
                      <a:r>
                        <a:rPr lang="en" sz="1200"/>
                        <a:t>Conversation Club</a:t>
                      </a:r>
                      <a:endParaRPr sz="1200"/>
                    </a:p>
                    <a:p>
                      <a:pPr indent="0" lvl="0" marL="0" rtl="0" algn="ctr">
                        <a:spcBef>
                          <a:spcPts val="0"/>
                        </a:spcBef>
                        <a:spcAft>
                          <a:spcPts val="0"/>
                        </a:spcAft>
                        <a:buNone/>
                      </a:pPr>
                      <a:r>
                        <a:rPr b="1" lang="en" sz="1200"/>
                        <a:t>324</a:t>
                      </a:r>
                      <a:r>
                        <a:rPr b="1" lang="en" sz="1200"/>
                        <a:t> Hours</a:t>
                      </a:r>
                      <a:endParaRPr b="1" sz="1200"/>
                    </a:p>
                  </a:txBody>
                  <a:tcPr marT="68575" marB="6857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200"/>
                        <a:t>College Info &amp; Application Support</a:t>
                      </a:r>
                      <a:endParaRPr sz="1200"/>
                    </a:p>
                    <a:p>
                      <a:pPr indent="0" lvl="0" marL="0" rtl="0" algn="ctr">
                        <a:spcBef>
                          <a:spcPts val="0"/>
                        </a:spcBef>
                        <a:spcAft>
                          <a:spcPts val="0"/>
                        </a:spcAft>
                        <a:buNone/>
                      </a:pPr>
                      <a:r>
                        <a:rPr b="1" lang="en" sz="1200"/>
                        <a:t>3</a:t>
                      </a:r>
                      <a:r>
                        <a:rPr b="1" lang="en" sz="1200"/>
                        <a:t>3 Sessions</a:t>
                      </a:r>
                      <a:endParaRPr b="1" sz="1200"/>
                    </a:p>
                  </a:txBody>
                  <a:tcPr marT="68575" marB="6857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7" name="Shape 637"/>
        <p:cNvGrpSpPr/>
        <p:nvPr/>
      </p:nvGrpSpPr>
      <p:grpSpPr>
        <a:xfrm>
          <a:off x="0" y="0"/>
          <a:ext cx="0" cy="0"/>
          <a:chOff x="0" y="0"/>
          <a:chExt cx="0" cy="0"/>
        </a:xfrm>
      </p:grpSpPr>
      <p:sp>
        <p:nvSpPr>
          <p:cNvPr id="638" name="Google Shape;638;p89"/>
          <p:cNvSpPr txBox="1"/>
          <p:nvPr/>
        </p:nvSpPr>
        <p:spPr>
          <a:xfrm>
            <a:off x="571500" y="285750"/>
            <a:ext cx="8305800" cy="816300"/>
          </a:xfrm>
          <a:prstGeom prst="rect">
            <a:avLst/>
          </a:prstGeom>
          <a:noFill/>
          <a:ln>
            <a:noFill/>
          </a:ln>
        </p:spPr>
        <p:txBody>
          <a:bodyPr anchorCtr="0" anchor="b" bIns="45700" lIns="91425" spcFirstLastPara="1" rIns="91425" wrap="square" tIns="45700">
            <a:normAutofit fontScale="92500"/>
          </a:bodyPr>
          <a:lstStyle/>
          <a:p>
            <a:pPr indent="0" lvl="0" marL="0" marR="0" rtl="0" algn="ctr">
              <a:spcBef>
                <a:spcPts val="0"/>
              </a:spcBef>
              <a:spcAft>
                <a:spcPts val="0"/>
              </a:spcAft>
              <a:buNone/>
            </a:pPr>
            <a:r>
              <a:rPr b="1" lang="en" sz="4200">
                <a:solidFill>
                  <a:schemeClr val="lt2"/>
                </a:solidFill>
                <a:latin typeface="Verdana"/>
                <a:ea typeface="Verdana"/>
                <a:cs typeface="Verdana"/>
                <a:sym typeface="Verdana"/>
              </a:rPr>
              <a:t>Technology Advocate Model</a:t>
            </a:r>
            <a:endParaRPr>
              <a:latin typeface="Verdana"/>
              <a:ea typeface="Verdana"/>
              <a:cs typeface="Verdana"/>
              <a:sym typeface="Verdana"/>
            </a:endParaRPr>
          </a:p>
        </p:txBody>
      </p:sp>
      <p:grpSp>
        <p:nvGrpSpPr>
          <p:cNvPr id="639" name="Google Shape;639;p89"/>
          <p:cNvGrpSpPr/>
          <p:nvPr/>
        </p:nvGrpSpPr>
        <p:grpSpPr>
          <a:xfrm>
            <a:off x="909325" y="1723650"/>
            <a:ext cx="3772800" cy="3242722"/>
            <a:chOff x="1137922" y="0"/>
            <a:chExt cx="3772800" cy="3772800"/>
          </a:xfrm>
        </p:grpSpPr>
        <p:sp>
          <p:nvSpPr>
            <p:cNvPr id="640" name="Google Shape;640;p89"/>
            <p:cNvSpPr/>
            <p:nvPr/>
          </p:nvSpPr>
          <p:spPr>
            <a:xfrm>
              <a:off x="1137922" y="0"/>
              <a:ext cx="3772800" cy="3772800"/>
            </a:xfrm>
            <a:prstGeom prst="ellipse">
              <a:avLst/>
            </a:prstGeom>
            <a:solidFill>
              <a:srgbClr val="F9F8CE"/>
            </a:solidFill>
            <a:ln cap="rnd" cmpd="sng" w="158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89"/>
            <p:cNvSpPr txBox="1"/>
            <p:nvPr/>
          </p:nvSpPr>
          <p:spPr>
            <a:xfrm>
              <a:off x="2365072" y="89293"/>
              <a:ext cx="1318500" cy="848400"/>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chemeClr val="dk1"/>
                </a:buClr>
                <a:buSzPts val="1600"/>
                <a:buFont typeface="Lustria"/>
                <a:buNone/>
              </a:pPr>
              <a:r>
                <a:rPr b="1" lang="en" sz="1100">
                  <a:solidFill>
                    <a:schemeClr val="dk1"/>
                  </a:solidFill>
                  <a:latin typeface="Verdana"/>
                  <a:ea typeface="Verdana"/>
                  <a:cs typeface="Verdana"/>
                  <a:sym typeface="Verdana"/>
                </a:rPr>
                <a:t>General </a:t>
              </a:r>
              <a:r>
                <a:rPr lang="en" sz="1100">
                  <a:solidFill>
                    <a:schemeClr val="dk1"/>
                  </a:solidFill>
                  <a:latin typeface="Verdana"/>
                  <a:ea typeface="Verdana"/>
                  <a:cs typeface="Verdana"/>
                  <a:sym typeface="Verdana"/>
                </a:rPr>
                <a:t>Technical Resource Webpage</a:t>
              </a:r>
              <a:endParaRPr sz="1100">
                <a:latin typeface="Verdana"/>
                <a:ea typeface="Verdana"/>
                <a:cs typeface="Verdana"/>
                <a:sym typeface="Verdana"/>
              </a:endParaRPr>
            </a:p>
          </p:txBody>
        </p:sp>
        <p:sp>
          <p:nvSpPr>
            <p:cNvPr id="642" name="Google Shape;642;p89"/>
            <p:cNvSpPr/>
            <p:nvPr/>
          </p:nvSpPr>
          <p:spPr>
            <a:xfrm>
              <a:off x="1694639" y="943173"/>
              <a:ext cx="2829600" cy="2829600"/>
            </a:xfrm>
            <a:prstGeom prst="ellipse">
              <a:avLst/>
            </a:prstGeom>
            <a:solidFill>
              <a:schemeClr val="lt2"/>
            </a:solidFill>
            <a:ln cap="rnd" cmpd="sng" w="158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89"/>
            <p:cNvSpPr txBox="1"/>
            <p:nvPr/>
          </p:nvSpPr>
          <p:spPr>
            <a:xfrm>
              <a:off x="2388722" y="1120009"/>
              <a:ext cx="1318500" cy="766200"/>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chemeClr val="dk1"/>
                </a:buClr>
                <a:buSzPts val="1600"/>
                <a:buFont typeface="Lustria"/>
                <a:buNone/>
              </a:pPr>
              <a:r>
                <a:rPr b="1" lang="en" sz="1100">
                  <a:solidFill>
                    <a:schemeClr val="dk1"/>
                  </a:solidFill>
                  <a:latin typeface="Verdana"/>
                  <a:ea typeface="Verdana"/>
                  <a:cs typeface="Verdana"/>
                  <a:sym typeface="Verdana"/>
                </a:rPr>
                <a:t>Small Group  </a:t>
              </a:r>
              <a:r>
                <a:rPr lang="en" sz="1100">
                  <a:solidFill>
                    <a:schemeClr val="dk1"/>
                  </a:solidFill>
                  <a:latin typeface="Verdana"/>
                  <a:ea typeface="Verdana"/>
                  <a:cs typeface="Verdana"/>
                  <a:sym typeface="Verdana"/>
                </a:rPr>
                <a:t>Technology Workshops</a:t>
              </a:r>
              <a:endParaRPr sz="1100">
                <a:latin typeface="Verdana"/>
                <a:ea typeface="Verdana"/>
                <a:cs typeface="Verdana"/>
                <a:sym typeface="Verdana"/>
              </a:endParaRPr>
            </a:p>
          </p:txBody>
        </p:sp>
        <p:sp>
          <p:nvSpPr>
            <p:cNvPr id="644" name="Google Shape;644;p89"/>
            <p:cNvSpPr/>
            <p:nvPr/>
          </p:nvSpPr>
          <p:spPr>
            <a:xfrm>
              <a:off x="2104826" y="1886347"/>
              <a:ext cx="1886400" cy="1886400"/>
            </a:xfrm>
            <a:prstGeom prst="ellipse">
              <a:avLst/>
            </a:prstGeom>
            <a:solidFill>
              <a:schemeClr val="accent2"/>
            </a:solidFill>
            <a:ln cap="rnd" cmpd="sng" w="158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89"/>
            <p:cNvSpPr txBox="1"/>
            <p:nvPr/>
          </p:nvSpPr>
          <p:spPr>
            <a:xfrm>
              <a:off x="2381075" y="2163539"/>
              <a:ext cx="1333800" cy="133200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Lustria"/>
                <a:buNone/>
              </a:pPr>
              <a:r>
                <a:rPr b="1" lang="en" sz="1300">
                  <a:solidFill>
                    <a:schemeClr val="dk1"/>
                  </a:solidFill>
                  <a:latin typeface="Verdana"/>
                  <a:ea typeface="Verdana"/>
                  <a:cs typeface="Verdana"/>
                  <a:sym typeface="Verdana"/>
                </a:rPr>
                <a:t>Individual</a:t>
              </a:r>
              <a:r>
                <a:rPr lang="en" sz="300">
                  <a:solidFill>
                    <a:schemeClr val="dk1"/>
                  </a:solidFill>
                  <a:latin typeface="Verdana"/>
                  <a:ea typeface="Verdana"/>
                  <a:cs typeface="Verdana"/>
                  <a:sym typeface="Verdana"/>
                </a:rPr>
                <a:t> </a:t>
              </a:r>
              <a:r>
                <a:rPr lang="en" sz="1100">
                  <a:solidFill>
                    <a:schemeClr val="dk1"/>
                  </a:solidFill>
                  <a:latin typeface="Verdana"/>
                  <a:ea typeface="Verdana"/>
                  <a:cs typeface="Verdana"/>
                  <a:sym typeface="Verdana"/>
                </a:rPr>
                <a:t>1:1 Student Assistance via phone, Zoom &amp; in person</a:t>
              </a:r>
              <a:endParaRPr sz="1100">
                <a:latin typeface="Verdana"/>
                <a:ea typeface="Verdana"/>
                <a:cs typeface="Verdana"/>
                <a:sym typeface="Verdana"/>
              </a:endParaRPr>
            </a:p>
          </p:txBody>
        </p:sp>
      </p:grpSp>
      <p:sp>
        <p:nvSpPr>
          <p:cNvPr id="646" name="Google Shape;646;p89"/>
          <p:cNvSpPr txBox="1"/>
          <p:nvPr/>
        </p:nvSpPr>
        <p:spPr>
          <a:xfrm>
            <a:off x="1126200" y="1182009"/>
            <a:ext cx="68916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 sz="2400">
                <a:solidFill>
                  <a:srgbClr val="F9F8CE"/>
                </a:solidFill>
                <a:latin typeface="Verdana"/>
                <a:ea typeface="Verdana"/>
                <a:cs typeface="Verdana"/>
                <a:sym typeface="Verdana"/>
              </a:rPr>
              <a:t>3 Tiers of Technology Support for Students</a:t>
            </a:r>
            <a:endParaRPr>
              <a:latin typeface="Verdana"/>
              <a:ea typeface="Verdana"/>
              <a:cs typeface="Verdana"/>
              <a:sym typeface="Verdana"/>
            </a:endParaRPr>
          </a:p>
        </p:txBody>
      </p:sp>
      <p:pic>
        <p:nvPicPr>
          <p:cNvPr id="647" name="Google Shape;647;p89"/>
          <p:cNvPicPr preferRelativeResize="0"/>
          <p:nvPr/>
        </p:nvPicPr>
        <p:blipFill rotWithShape="1">
          <a:blip r:embed="rId4">
            <a:alphaModFix/>
          </a:blip>
          <a:srcRect b="0" l="0" r="0" t="0"/>
          <a:stretch/>
        </p:blipFill>
        <p:spPr>
          <a:xfrm>
            <a:off x="5639056" y="1643694"/>
            <a:ext cx="2409956" cy="1188086"/>
          </a:xfrm>
          <a:prstGeom prst="rect">
            <a:avLst/>
          </a:prstGeom>
          <a:noFill/>
          <a:ln cap="flat" cmpd="sng" w="9525">
            <a:solidFill>
              <a:schemeClr val="dk1"/>
            </a:solidFill>
            <a:prstDash val="solid"/>
            <a:round/>
            <a:headEnd len="sm" w="sm" type="none"/>
            <a:tailEnd len="sm" w="sm" type="none"/>
          </a:ln>
        </p:spPr>
      </p:pic>
      <p:sp>
        <p:nvSpPr>
          <p:cNvPr id="648" name="Google Shape;648;p89"/>
          <p:cNvSpPr/>
          <p:nvPr/>
        </p:nvSpPr>
        <p:spPr>
          <a:xfrm>
            <a:off x="4999475" y="2937000"/>
            <a:ext cx="3689100" cy="7293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9F8CE"/>
                </a:solidFill>
                <a:latin typeface="Verdana"/>
                <a:ea typeface="Verdana"/>
                <a:cs typeface="Verdana"/>
                <a:sym typeface="Verdana"/>
              </a:rPr>
              <a:t>Targeted Technology Support Workshops for New Incoming ESL Students to Support  Learning</a:t>
            </a:r>
            <a:endParaRPr sz="1200">
              <a:latin typeface="Verdana"/>
              <a:ea typeface="Verdana"/>
              <a:cs typeface="Verdana"/>
              <a:sym typeface="Verdana"/>
            </a:endParaRPr>
          </a:p>
        </p:txBody>
      </p:sp>
      <p:sp>
        <p:nvSpPr>
          <p:cNvPr id="649" name="Google Shape;649;p89"/>
          <p:cNvSpPr txBox="1"/>
          <p:nvPr/>
        </p:nvSpPr>
        <p:spPr>
          <a:xfrm>
            <a:off x="4999475" y="3666300"/>
            <a:ext cx="3689100" cy="118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FF2CC"/>
                </a:solidFill>
                <a:latin typeface="Verdana"/>
                <a:ea typeface="Verdana"/>
                <a:cs typeface="Verdana"/>
                <a:sym typeface="Verdana"/>
              </a:rPr>
              <a:t>Our 2024-2025 priorities are:</a:t>
            </a:r>
            <a:endParaRPr sz="1300">
              <a:solidFill>
                <a:srgbClr val="FFF2CC"/>
              </a:solidFill>
              <a:latin typeface="Verdana"/>
              <a:ea typeface="Verdana"/>
              <a:cs typeface="Verdana"/>
              <a:sym typeface="Verdana"/>
            </a:endParaRPr>
          </a:p>
          <a:p>
            <a:pPr indent="-311150" lvl="0" marL="457200" rtl="0" algn="l">
              <a:spcBef>
                <a:spcPts val="0"/>
              </a:spcBef>
              <a:spcAft>
                <a:spcPts val="0"/>
              </a:spcAft>
              <a:buClr>
                <a:srgbClr val="FFF2CC"/>
              </a:buClr>
              <a:buSzPts val="1300"/>
              <a:buFont typeface="Verdana"/>
              <a:buChar char="●"/>
            </a:pPr>
            <a:r>
              <a:rPr lang="en" sz="1300">
                <a:solidFill>
                  <a:srgbClr val="FFF2CC"/>
                </a:solidFill>
                <a:latin typeface="Verdana"/>
                <a:ea typeface="Verdana"/>
                <a:cs typeface="Verdana"/>
                <a:sym typeface="Verdana"/>
              </a:rPr>
              <a:t>Provide technical support to students:</a:t>
            </a:r>
            <a:endParaRPr sz="1300">
              <a:solidFill>
                <a:srgbClr val="FFF2CC"/>
              </a:solidFill>
              <a:latin typeface="Verdana"/>
              <a:ea typeface="Verdana"/>
              <a:cs typeface="Verdana"/>
              <a:sym typeface="Verdana"/>
            </a:endParaRPr>
          </a:p>
          <a:p>
            <a:pPr indent="-311150" lvl="1" marL="914400" rtl="0" algn="l">
              <a:spcBef>
                <a:spcPts val="0"/>
              </a:spcBef>
              <a:spcAft>
                <a:spcPts val="0"/>
              </a:spcAft>
              <a:buClr>
                <a:srgbClr val="FFF2CC"/>
              </a:buClr>
              <a:buSzPts val="1300"/>
              <a:buFont typeface="Verdana"/>
              <a:buChar char="○"/>
            </a:pPr>
            <a:r>
              <a:rPr lang="en" sz="1300">
                <a:solidFill>
                  <a:srgbClr val="FFF2CC"/>
                </a:solidFill>
                <a:latin typeface="Verdana"/>
                <a:ea typeface="Verdana"/>
                <a:cs typeface="Verdana"/>
                <a:sym typeface="Verdana"/>
              </a:rPr>
              <a:t>Remind </a:t>
            </a:r>
            <a:endParaRPr sz="1300">
              <a:solidFill>
                <a:srgbClr val="FFF2CC"/>
              </a:solidFill>
              <a:latin typeface="Verdana"/>
              <a:ea typeface="Verdana"/>
              <a:cs typeface="Verdana"/>
              <a:sym typeface="Verdana"/>
            </a:endParaRPr>
          </a:p>
          <a:p>
            <a:pPr indent="-311150" lvl="1" marL="914400" rtl="0" algn="l">
              <a:spcBef>
                <a:spcPts val="0"/>
              </a:spcBef>
              <a:spcAft>
                <a:spcPts val="0"/>
              </a:spcAft>
              <a:buClr>
                <a:srgbClr val="FFF2CC"/>
              </a:buClr>
              <a:buSzPts val="1300"/>
              <a:buFont typeface="Verdana"/>
              <a:buChar char="○"/>
            </a:pPr>
            <a:r>
              <a:rPr lang="en" sz="1300">
                <a:solidFill>
                  <a:srgbClr val="FFF2CC"/>
                </a:solidFill>
                <a:latin typeface="Verdana"/>
                <a:ea typeface="Verdana"/>
                <a:cs typeface="Verdana"/>
                <a:sym typeface="Verdana"/>
              </a:rPr>
              <a:t>Classroom Apps</a:t>
            </a:r>
            <a:endParaRPr sz="1300">
              <a:solidFill>
                <a:srgbClr val="FFF2CC"/>
              </a:solidFill>
              <a:latin typeface="Verdana"/>
              <a:ea typeface="Verdana"/>
              <a:cs typeface="Verdana"/>
              <a:sym typeface="Verdana"/>
            </a:endParaRPr>
          </a:p>
          <a:p>
            <a:pPr indent="-311150" lvl="1" marL="914400" rtl="0" algn="l">
              <a:spcBef>
                <a:spcPts val="0"/>
              </a:spcBef>
              <a:spcAft>
                <a:spcPts val="0"/>
              </a:spcAft>
              <a:buClr>
                <a:srgbClr val="FFF2CC"/>
              </a:buClr>
              <a:buSzPts val="1300"/>
              <a:buFont typeface="Verdana"/>
              <a:buChar char="○"/>
            </a:pPr>
            <a:r>
              <a:rPr lang="en" sz="1300">
                <a:solidFill>
                  <a:srgbClr val="FFF2CC"/>
                </a:solidFill>
                <a:latin typeface="Verdana"/>
                <a:ea typeface="Verdana"/>
                <a:cs typeface="Verdana"/>
                <a:sym typeface="Verdana"/>
              </a:rPr>
              <a:t>Internet &amp; Email</a:t>
            </a:r>
            <a:endParaRPr sz="1300">
              <a:solidFill>
                <a:srgbClr val="FFF2CC"/>
              </a:solidFill>
              <a:latin typeface="Verdana"/>
              <a:ea typeface="Verdana"/>
              <a:cs typeface="Verdana"/>
              <a:sym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90"/>
          <p:cNvSpPr txBox="1"/>
          <p:nvPr>
            <p:ph type="title"/>
          </p:nvPr>
        </p:nvSpPr>
        <p:spPr>
          <a:xfrm>
            <a:off x="304800" y="-151397"/>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3100">
                <a:solidFill>
                  <a:srgbClr val="F9F8CE"/>
                </a:solidFill>
                <a:latin typeface="Verdana"/>
                <a:ea typeface="Verdana"/>
                <a:cs typeface="Verdana"/>
                <a:sym typeface="Verdana"/>
              </a:rPr>
              <a:t>Technology Advocates (2023-2024)</a:t>
            </a:r>
            <a:endParaRPr b="1" sz="3100">
              <a:solidFill>
                <a:srgbClr val="F9F8CE"/>
              </a:solidFill>
              <a:latin typeface="Verdana"/>
              <a:ea typeface="Verdana"/>
              <a:cs typeface="Verdana"/>
              <a:sym typeface="Verdana"/>
            </a:endParaRPr>
          </a:p>
        </p:txBody>
      </p:sp>
      <p:sp>
        <p:nvSpPr>
          <p:cNvPr id="655" name="Google Shape;655;p90"/>
          <p:cNvSpPr/>
          <p:nvPr/>
        </p:nvSpPr>
        <p:spPr>
          <a:xfrm>
            <a:off x="1699725" y="744100"/>
            <a:ext cx="6000600" cy="20850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dk2"/>
                </a:solidFill>
                <a:latin typeface="Verdana"/>
                <a:ea typeface="Verdana"/>
                <a:cs typeface="Verdana"/>
                <a:sym typeface="Verdana"/>
              </a:rPr>
              <a:t>Office Hours</a:t>
            </a:r>
            <a:endParaRPr b="1" sz="1700">
              <a:solidFill>
                <a:schemeClr val="dk2"/>
              </a:solidFill>
              <a:latin typeface="Verdana"/>
              <a:ea typeface="Verdana"/>
              <a:cs typeface="Verdana"/>
              <a:sym typeface="Verdana"/>
            </a:endParaRPr>
          </a:p>
          <a:p>
            <a:pPr indent="0" lvl="0" marL="0" rtl="0" algn="ctr">
              <a:spcBef>
                <a:spcPts val="0"/>
              </a:spcBef>
              <a:spcAft>
                <a:spcPts val="0"/>
              </a:spcAft>
              <a:buNone/>
            </a:pPr>
            <a:r>
              <a:t/>
            </a:r>
            <a:endParaRPr b="1" sz="1700">
              <a:solidFill>
                <a:schemeClr val="dk1"/>
              </a:solidFill>
              <a:latin typeface="Verdana"/>
              <a:ea typeface="Verdana"/>
              <a:cs typeface="Verdana"/>
              <a:sym typeface="Verdana"/>
            </a:endParaRPr>
          </a:p>
          <a:p>
            <a:pPr indent="0" lvl="0" marL="0" rtl="0" algn="ctr">
              <a:spcBef>
                <a:spcPts val="0"/>
              </a:spcBef>
              <a:spcAft>
                <a:spcPts val="0"/>
              </a:spcAft>
              <a:buNone/>
            </a:pPr>
            <a:r>
              <a:rPr b="1" lang="en" sz="1500">
                <a:solidFill>
                  <a:schemeClr val="dk1"/>
                </a:solidFill>
                <a:latin typeface="Verdana"/>
                <a:ea typeface="Verdana"/>
                <a:cs typeface="Verdana"/>
                <a:sym typeface="Verdana"/>
              </a:rPr>
              <a:t>Topics: </a:t>
            </a:r>
            <a:r>
              <a:rPr lang="en" sz="1500">
                <a:solidFill>
                  <a:schemeClr val="dk1"/>
                </a:solidFill>
                <a:latin typeface="Verdana"/>
                <a:ea typeface="Verdana"/>
                <a:cs typeface="Verdana"/>
                <a:sym typeface="Verdana"/>
              </a:rPr>
              <a:t>Classroom Software, Device and Software Training, General Digital Literacy</a:t>
            </a:r>
            <a:endParaRPr sz="1500">
              <a:solidFill>
                <a:schemeClr val="dk1"/>
              </a:solidFill>
              <a:latin typeface="Verdana"/>
              <a:ea typeface="Verdana"/>
              <a:cs typeface="Verdana"/>
              <a:sym typeface="Verdana"/>
            </a:endParaRPr>
          </a:p>
          <a:p>
            <a:pPr indent="0" lvl="0" marL="0" rtl="0" algn="ctr">
              <a:spcBef>
                <a:spcPts val="0"/>
              </a:spcBef>
              <a:spcAft>
                <a:spcPts val="0"/>
              </a:spcAft>
              <a:buNone/>
            </a:pPr>
            <a:r>
              <a:t/>
            </a:r>
            <a:endParaRPr b="1" sz="1500">
              <a:solidFill>
                <a:schemeClr val="dk1"/>
              </a:solidFill>
              <a:latin typeface="Verdana"/>
              <a:ea typeface="Verdana"/>
              <a:cs typeface="Verdana"/>
              <a:sym typeface="Verdana"/>
            </a:endParaRPr>
          </a:p>
          <a:p>
            <a:pPr indent="0" lvl="0" marL="0" rtl="0" algn="ctr">
              <a:spcBef>
                <a:spcPts val="0"/>
              </a:spcBef>
              <a:spcAft>
                <a:spcPts val="0"/>
              </a:spcAft>
              <a:buNone/>
            </a:pPr>
            <a:r>
              <a:rPr b="1" lang="en" sz="1500">
                <a:solidFill>
                  <a:schemeClr val="dk1"/>
                </a:solidFill>
                <a:latin typeface="Verdana"/>
                <a:ea typeface="Verdana"/>
                <a:cs typeface="Verdana"/>
                <a:sym typeface="Verdana"/>
              </a:rPr>
              <a:t>1:1 Sessions: </a:t>
            </a:r>
            <a:r>
              <a:rPr lang="en" sz="1500">
                <a:solidFill>
                  <a:schemeClr val="dk1"/>
                </a:solidFill>
                <a:latin typeface="Verdana"/>
                <a:ea typeface="Verdana"/>
                <a:cs typeface="Verdana"/>
                <a:sym typeface="Verdana"/>
              </a:rPr>
              <a:t>116</a:t>
            </a:r>
            <a:endParaRPr sz="1500">
              <a:solidFill>
                <a:schemeClr val="dk1"/>
              </a:solidFill>
              <a:latin typeface="Verdana"/>
              <a:ea typeface="Verdana"/>
              <a:cs typeface="Verdana"/>
              <a:sym typeface="Verdana"/>
            </a:endParaRPr>
          </a:p>
          <a:p>
            <a:pPr indent="0" lvl="0" marL="0" rtl="0" algn="ctr">
              <a:spcBef>
                <a:spcPts val="0"/>
              </a:spcBef>
              <a:spcAft>
                <a:spcPts val="0"/>
              </a:spcAft>
              <a:buNone/>
            </a:pPr>
            <a:r>
              <a:rPr b="1" lang="en" sz="1500">
                <a:solidFill>
                  <a:schemeClr val="dk1"/>
                </a:solidFill>
                <a:latin typeface="Verdana"/>
                <a:ea typeface="Verdana"/>
                <a:cs typeface="Verdana"/>
                <a:sym typeface="Verdana"/>
              </a:rPr>
              <a:t>Students: </a:t>
            </a:r>
            <a:r>
              <a:rPr lang="en" sz="1500">
                <a:solidFill>
                  <a:schemeClr val="dk1"/>
                </a:solidFill>
                <a:latin typeface="Verdana"/>
                <a:ea typeface="Verdana"/>
                <a:cs typeface="Verdana"/>
                <a:sym typeface="Verdana"/>
              </a:rPr>
              <a:t>106</a:t>
            </a:r>
            <a:endParaRPr sz="1500">
              <a:solidFill>
                <a:schemeClr val="dk1"/>
              </a:solidFill>
              <a:latin typeface="Verdana"/>
              <a:ea typeface="Verdana"/>
              <a:cs typeface="Verdana"/>
              <a:sym typeface="Verdana"/>
            </a:endParaRPr>
          </a:p>
          <a:p>
            <a:pPr indent="0" lvl="0" marL="0" rtl="0" algn="ctr">
              <a:spcBef>
                <a:spcPts val="0"/>
              </a:spcBef>
              <a:spcAft>
                <a:spcPts val="0"/>
              </a:spcAft>
              <a:buNone/>
            </a:pPr>
            <a:r>
              <a:rPr b="1" lang="en" sz="1500">
                <a:solidFill>
                  <a:schemeClr val="dk1"/>
                </a:solidFill>
                <a:latin typeface="Verdana"/>
                <a:ea typeface="Verdana"/>
                <a:cs typeface="Verdana"/>
                <a:sym typeface="Verdana"/>
              </a:rPr>
              <a:t>Total </a:t>
            </a:r>
            <a:r>
              <a:rPr b="1" lang="en" sz="1500">
                <a:solidFill>
                  <a:schemeClr val="dk1"/>
                </a:solidFill>
                <a:latin typeface="Verdana"/>
                <a:ea typeface="Verdana"/>
                <a:cs typeface="Verdana"/>
                <a:sym typeface="Verdana"/>
              </a:rPr>
              <a:t>Hours: </a:t>
            </a:r>
            <a:r>
              <a:rPr lang="en" sz="1500">
                <a:solidFill>
                  <a:schemeClr val="dk1"/>
                </a:solidFill>
                <a:latin typeface="Verdana"/>
                <a:ea typeface="Verdana"/>
                <a:cs typeface="Verdana"/>
                <a:sym typeface="Verdana"/>
              </a:rPr>
              <a:t>33</a:t>
            </a:r>
            <a:endParaRPr sz="1500">
              <a:solidFill>
                <a:schemeClr val="dk1"/>
              </a:solidFill>
              <a:latin typeface="Verdana"/>
              <a:ea typeface="Verdana"/>
              <a:cs typeface="Verdana"/>
              <a:sym typeface="Verdana"/>
            </a:endParaRPr>
          </a:p>
        </p:txBody>
      </p:sp>
      <p:sp>
        <p:nvSpPr>
          <p:cNvPr id="656" name="Google Shape;656;p90"/>
          <p:cNvSpPr/>
          <p:nvPr/>
        </p:nvSpPr>
        <p:spPr>
          <a:xfrm>
            <a:off x="1699725" y="2944575"/>
            <a:ext cx="6000600" cy="20268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700">
                <a:solidFill>
                  <a:schemeClr val="dk2"/>
                </a:solidFill>
                <a:latin typeface="Verdana"/>
                <a:ea typeface="Verdana"/>
                <a:cs typeface="Verdana"/>
                <a:sym typeface="Verdana"/>
              </a:rPr>
              <a:t>Workshops</a:t>
            </a:r>
            <a:endParaRPr b="1" sz="1700">
              <a:solidFill>
                <a:schemeClr val="dk2"/>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t/>
            </a:r>
            <a:endParaRPr b="1" sz="1700">
              <a:solidFill>
                <a:schemeClr val="dk2"/>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Topics: </a:t>
            </a:r>
            <a:r>
              <a:rPr lang="en" sz="1500">
                <a:solidFill>
                  <a:schemeClr val="dk1"/>
                </a:solidFill>
                <a:latin typeface="Verdana"/>
                <a:ea typeface="Verdana"/>
                <a:cs typeface="Verdana"/>
                <a:sym typeface="Verdana"/>
              </a:rPr>
              <a:t>Remind Support, Computer Skills, Internet Skills, Zoom Essentials</a:t>
            </a:r>
            <a:endParaRPr sz="1500">
              <a:solidFill>
                <a:schemeClr val="dk1"/>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t/>
            </a:r>
            <a:endParaRPr b="1" sz="1500">
              <a:solidFill>
                <a:schemeClr val="dk1"/>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Workshops: </a:t>
            </a:r>
            <a:r>
              <a:rPr lang="en" sz="1500">
                <a:solidFill>
                  <a:schemeClr val="dk1"/>
                </a:solidFill>
                <a:latin typeface="Verdana"/>
                <a:ea typeface="Verdana"/>
                <a:cs typeface="Verdana"/>
                <a:sym typeface="Verdana"/>
              </a:rPr>
              <a:t>29</a:t>
            </a:r>
            <a:endParaRPr sz="1500">
              <a:solidFill>
                <a:schemeClr val="dk1"/>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Students: </a:t>
            </a:r>
            <a:r>
              <a:rPr lang="en" sz="1500">
                <a:solidFill>
                  <a:schemeClr val="dk1"/>
                </a:solidFill>
                <a:latin typeface="Verdana"/>
                <a:ea typeface="Verdana"/>
                <a:cs typeface="Verdana"/>
                <a:sym typeface="Verdana"/>
              </a:rPr>
              <a:t>292</a:t>
            </a:r>
            <a:endParaRPr sz="1500">
              <a:solidFill>
                <a:schemeClr val="dk1"/>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Total Hours: </a:t>
            </a:r>
            <a:r>
              <a:rPr lang="en" sz="1500">
                <a:solidFill>
                  <a:schemeClr val="dk1"/>
                </a:solidFill>
                <a:latin typeface="Verdana"/>
                <a:ea typeface="Verdana"/>
                <a:cs typeface="Verdana"/>
                <a:sym typeface="Verdana"/>
              </a:rPr>
              <a:t>24</a:t>
            </a:r>
            <a:endParaRPr sz="1500">
              <a:solidFill>
                <a:schemeClr val="dk1"/>
              </a:solidFill>
              <a:latin typeface="Verdana"/>
              <a:ea typeface="Verdana"/>
              <a:cs typeface="Verdana"/>
              <a:sym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0" name="Shape 660"/>
        <p:cNvGrpSpPr/>
        <p:nvPr/>
      </p:nvGrpSpPr>
      <p:grpSpPr>
        <a:xfrm>
          <a:off x="0" y="0"/>
          <a:ext cx="0" cy="0"/>
          <a:chOff x="0" y="0"/>
          <a:chExt cx="0" cy="0"/>
        </a:xfrm>
      </p:grpSpPr>
      <p:sp>
        <p:nvSpPr>
          <p:cNvPr id="661" name="Google Shape;661;p91"/>
          <p:cNvSpPr txBox="1"/>
          <p:nvPr/>
        </p:nvSpPr>
        <p:spPr>
          <a:xfrm>
            <a:off x="2377325" y="246573"/>
            <a:ext cx="4267200" cy="67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u="sng">
                <a:solidFill>
                  <a:schemeClr val="lt1"/>
                </a:solidFill>
                <a:latin typeface="Verdana"/>
                <a:ea typeface="Verdana"/>
                <a:cs typeface="Verdana"/>
                <a:sym typeface="Verdana"/>
                <a:hlinkClick r:id="rId4">
                  <a:extLst>
                    <a:ext uri="{A12FA001-AC4F-418D-AE19-62706E023703}">
                      <ahyp:hlinkClr val="tx"/>
                    </a:ext>
                  </a:extLst>
                </a:hlinkClick>
              </a:rPr>
              <a:t>Student Success Stories</a:t>
            </a:r>
            <a:endParaRPr sz="1750">
              <a:solidFill>
                <a:schemeClr val="lt1"/>
              </a:solidFill>
              <a:latin typeface="Verdana"/>
              <a:ea typeface="Verdana"/>
              <a:cs typeface="Verdana"/>
              <a:sym typeface="Verdana"/>
            </a:endParaRPr>
          </a:p>
          <a:p>
            <a:pPr indent="0" lvl="0" marL="0" rtl="0" algn="ctr">
              <a:spcBef>
                <a:spcPts val="0"/>
              </a:spcBef>
              <a:spcAft>
                <a:spcPts val="0"/>
              </a:spcAft>
              <a:buNone/>
            </a:pPr>
            <a:r>
              <a:t/>
            </a:r>
            <a:endParaRPr sz="1750">
              <a:solidFill>
                <a:schemeClr val="lt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950">
              <a:solidFill>
                <a:srgbClr val="3C404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050">
                <a:solidFill>
                  <a:srgbClr val="3C4043"/>
                </a:solidFill>
                <a:highlight>
                  <a:srgbClr val="FFFFFF"/>
                </a:highlight>
                <a:latin typeface="Roboto"/>
                <a:ea typeface="Roboto"/>
                <a:cs typeface="Roboto"/>
                <a:sym typeface="Roboto"/>
              </a:rPr>
              <a:t> </a:t>
            </a:r>
            <a:endParaRPr sz="1050">
              <a:solidFill>
                <a:srgbClr val="3C4043"/>
              </a:solidFill>
              <a:highlight>
                <a:srgbClr val="FFFFFF"/>
              </a:highlight>
              <a:latin typeface="Roboto"/>
              <a:ea typeface="Roboto"/>
              <a:cs typeface="Roboto"/>
              <a:sym typeface="Roboto"/>
            </a:endParaRPr>
          </a:p>
          <a:p>
            <a:pPr indent="0" lvl="0" marL="0" rtl="0" algn="ctr">
              <a:spcBef>
                <a:spcPts val="0"/>
              </a:spcBef>
              <a:spcAft>
                <a:spcPts val="0"/>
              </a:spcAft>
              <a:buNone/>
            </a:pPr>
            <a:r>
              <a:t/>
            </a:r>
            <a:endParaRPr sz="2400">
              <a:solidFill>
                <a:schemeClr val="lt2"/>
              </a:solidFill>
              <a:latin typeface="Lustria"/>
              <a:ea typeface="Lustria"/>
              <a:cs typeface="Lustria"/>
              <a:sym typeface="Lustria"/>
            </a:endParaRPr>
          </a:p>
        </p:txBody>
      </p:sp>
      <p:pic>
        <p:nvPicPr>
          <p:cNvPr descr="MVLA Adult School Student Success Stories 2025&#10;Producer Solomon Hughes, Video Editor Anna Chalmers, Director Julie Vo" id="662" name="Google Shape;662;p91" title="MVLA Adult School Student Success Stories 2025">
            <a:hlinkClick r:id="rId5"/>
          </p:cNvPr>
          <p:cNvPicPr preferRelativeResize="0"/>
          <p:nvPr/>
        </p:nvPicPr>
        <p:blipFill>
          <a:blip r:embed="rId6">
            <a:alphaModFix/>
          </a:blip>
          <a:stretch>
            <a:fillRect/>
          </a:stretch>
        </p:blipFill>
        <p:spPr>
          <a:xfrm>
            <a:off x="1159788" y="917075"/>
            <a:ext cx="6824425" cy="3838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2"/>
                                        </p:tgtEl>
                                        <p:attrNameLst>
                                          <p:attrName>style.visibility</p:attrName>
                                        </p:attrNameLst>
                                      </p:cBhvr>
                                      <p:to>
                                        <p:strVal val="visible"/>
                                      </p:to>
                                    </p:set>
                                    <p:animEffect filter="fade" transition="in">
                                      <p:cBhvr>
                                        <p:cTn dur="1000"/>
                                        <p:tgtEl>
                                          <p:spTgt spid="6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92"/>
          <p:cNvSpPr txBox="1"/>
          <p:nvPr>
            <p:ph type="title"/>
          </p:nvPr>
        </p:nvSpPr>
        <p:spPr>
          <a:xfrm>
            <a:off x="1507050" y="197329"/>
            <a:ext cx="6129900" cy="5931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lt1"/>
              </a:buClr>
              <a:buSzPct val="124138"/>
              <a:buFont typeface="Lustria"/>
              <a:buNone/>
            </a:pPr>
            <a:r>
              <a:rPr b="1" lang="en" sz="3222">
                <a:solidFill>
                  <a:schemeClr val="lt1"/>
                </a:solidFill>
                <a:latin typeface="Verdana"/>
                <a:ea typeface="Verdana"/>
                <a:cs typeface="Verdana"/>
                <a:sym typeface="Verdana"/>
              </a:rPr>
              <a:t>CAEP Accountability</a:t>
            </a:r>
            <a:endParaRPr b="1" sz="3222">
              <a:solidFill>
                <a:schemeClr val="lt1"/>
              </a:solidFill>
              <a:latin typeface="Verdana"/>
              <a:ea typeface="Verdana"/>
              <a:cs typeface="Verdana"/>
              <a:sym typeface="Verdana"/>
            </a:endParaRPr>
          </a:p>
          <a:p>
            <a:pPr indent="0" lvl="0" marL="0" rtl="0" algn="ctr">
              <a:lnSpc>
                <a:spcPct val="100000"/>
              </a:lnSpc>
              <a:spcBef>
                <a:spcPts val="0"/>
              </a:spcBef>
              <a:spcAft>
                <a:spcPts val="0"/>
              </a:spcAft>
              <a:buClr>
                <a:schemeClr val="lt1"/>
              </a:buClr>
              <a:buSzPct val="156520"/>
              <a:buFont typeface="Lustria"/>
              <a:buNone/>
            </a:pPr>
            <a:r>
              <a:rPr b="1" lang="en" sz="2555">
                <a:solidFill>
                  <a:srgbClr val="F9F8CE"/>
                </a:solidFill>
                <a:latin typeface="Verdana"/>
                <a:ea typeface="Verdana"/>
                <a:cs typeface="Verdana"/>
                <a:sym typeface="Verdana"/>
              </a:rPr>
              <a:t>Instructional Hours 2023-2024</a:t>
            </a:r>
            <a:endParaRPr sz="2555" cap="none">
              <a:solidFill>
                <a:srgbClr val="F9F8CE"/>
              </a:solidFill>
              <a:latin typeface="Verdana"/>
              <a:ea typeface="Verdana"/>
              <a:cs typeface="Verdana"/>
              <a:sym typeface="Verdana"/>
            </a:endParaRPr>
          </a:p>
        </p:txBody>
      </p:sp>
      <p:pic>
        <p:nvPicPr>
          <p:cNvPr id="668" name="Google Shape;668;p92" title="Chart"/>
          <p:cNvPicPr preferRelativeResize="0"/>
          <p:nvPr/>
        </p:nvPicPr>
        <p:blipFill>
          <a:blip r:embed="rId3">
            <a:alphaModFix/>
          </a:blip>
          <a:stretch>
            <a:fillRect/>
          </a:stretch>
        </p:blipFill>
        <p:spPr>
          <a:xfrm>
            <a:off x="2417100" y="1727531"/>
            <a:ext cx="4309800" cy="2664893"/>
          </a:xfrm>
          <a:prstGeom prst="rect">
            <a:avLst/>
          </a:prstGeom>
          <a:noFill/>
          <a:ln cap="flat" cmpd="sng" w="9525">
            <a:solidFill>
              <a:schemeClr val="dk2"/>
            </a:solidFill>
            <a:prstDash val="solid"/>
            <a:round/>
            <a:headEnd len="sm" w="sm" type="none"/>
            <a:tailEnd len="sm" w="sm" type="none"/>
          </a:ln>
        </p:spPr>
      </p:pic>
      <p:sp>
        <p:nvSpPr>
          <p:cNvPr id="669" name="Google Shape;669;p92"/>
          <p:cNvSpPr txBox="1"/>
          <p:nvPr>
            <p:ph idx="12" type="sldNum"/>
          </p:nvPr>
        </p:nvSpPr>
        <p:spPr>
          <a:xfrm>
            <a:off x="7885509" y="4412457"/>
            <a:ext cx="565200" cy="2739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670" name="Google Shape;670;p92"/>
          <p:cNvSpPr txBox="1"/>
          <p:nvPr/>
        </p:nvSpPr>
        <p:spPr>
          <a:xfrm>
            <a:off x="267600" y="959531"/>
            <a:ext cx="8608800" cy="6156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i="0" lang="en" u="none" cap="none" strike="noStrike">
                <a:solidFill>
                  <a:srgbClr val="F9F8CE"/>
                </a:solidFill>
                <a:latin typeface="Verdana"/>
                <a:ea typeface="Verdana"/>
                <a:cs typeface="Verdana"/>
                <a:sym typeface="Verdana"/>
              </a:rPr>
              <a:t>The state holds each CAEP agency accountable by reporting the total number of instructional hours on an annual basis.</a:t>
            </a:r>
            <a:endParaRPr i="0" u="none" cap="none" strike="noStrike">
              <a:solidFill>
                <a:srgbClr val="FFFFFF"/>
              </a:solidFill>
              <a:latin typeface="Verdana"/>
              <a:ea typeface="Verdana"/>
              <a:cs typeface="Verdana"/>
              <a:sym typeface="Verdana"/>
            </a:endParaRPr>
          </a:p>
        </p:txBody>
      </p:sp>
      <p:sp>
        <p:nvSpPr>
          <p:cNvPr id="671" name="Google Shape;671;p92"/>
          <p:cNvSpPr txBox="1"/>
          <p:nvPr/>
        </p:nvSpPr>
        <p:spPr>
          <a:xfrm>
            <a:off x="2109300" y="4544825"/>
            <a:ext cx="5776200" cy="3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Lustria"/>
                <a:ea typeface="Lustria"/>
                <a:cs typeface="Lustria"/>
                <a:sym typeface="Lustria"/>
              </a:rPr>
              <a:t>MVLA Adult School Total Instructional Hours for 2023-2024 increased by 4784 from prior year</a:t>
            </a:r>
            <a:endParaRPr sz="900">
              <a:solidFill>
                <a:srgbClr val="FFFFFF"/>
              </a:solidFill>
              <a:latin typeface="Lustria"/>
              <a:ea typeface="Lustria"/>
              <a:cs typeface="Lustria"/>
              <a:sym typeface="Lustria"/>
            </a:endParaRPr>
          </a:p>
        </p:txBody>
      </p:sp>
      <p:sp>
        <p:nvSpPr>
          <p:cNvPr id="672" name="Google Shape;672;p92"/>
          <p:cNvSpPr txBox="1"/>
          <p:nvPr/>
        </p:nvSpPr>
        <p:spPr>
          <a:xfrm>
            <a:off x="5882525" y="2500525"/>
            <a:ext cx="690900" cy="20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latin typeface="Lustria"/>
                <a:ea typeface="Lustria"/>
                <a:cs typeface="Lustria"/>
                <a:sym typeface="Lustria"/>
              </a:rPr>
              <a:t>1</a:t>
            </a:r>
            <a:r>
              <a:rPr lang="en" sz="900">
                <a:latin typeface="Verdana"/>
                <a:ea typeface="Verdana"/>
                <a:cs typeface="Verdana"/>
                <a:sym typeface="Verdana"/>
              </a:rPr>
              <a:t>94,971</a:t>
            </a:r>
            <a:endParaRPr sz="900">
              <a:latin typeface="Verdana"/>
              <a:ea typeface="Verdana"/>
              <a:cs typeface="Verdana"/>
              <a:sym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93"/>
          <p:cNvSpPr txBox="1"/>
          <p:nvPr>
            <p:ph idx="2" type="body"/>
          </p:nvPr>
        </p:nvSpPr>
        <p:spPr>
          <a:xfrm>
            <a:off x="1388550" y="1380113"/>
            <a:ext cx="6705600" cy="2301900"/>
          </a:xfrm>
          <a:prstGeom prst="rect">
            <a:avLst/>
          </a:prstGeom>
          <a:noFill/>
          <a:ln>
            <a:noFill/>
          </a:ln>
          <a:effectLst>
            <a:outerShdw blurRad="25400">
              <a:srgbClr val="000000">
                <a:alpha val="45490"/>
              </a:srgbClr>
            </a:outerShdw>
          </a:effectLst>
        </p:spPr>
        <p:txBody>
          <a:bodyPr anchorCtr="0" anchor="t" bIns="45700" lIns="91425" spcFirstLastPara="1" rIns="91425" wrap="square" tIns="45700">
            <a:normAutofit fontScale="85000" lnSpcReduction="20000"/>
          </a:bodyPr>
          <a:lstStyle/>
          <a:p>
            <a:pPr indent="-296608" lvl="0" marL="457200" rtl="0" algn="l">
              <a:lnSpc>
                <a:spcPct val="100000"/>
              </a:lnSpc>
              <a:spcBef>
                <a:spcPts val="0"/>
              </a:spcBef>
              <a:spcAft>
                <a:spcPts val="0"/>
              </a:spcAft>
              <a:buClr>
                <a:srgbClr val="FFFFFF"/>
              </a:buClr>
              <a:buSzPct val="63000"/>
              <a:buFont typeface="Calibri"/>
              <a:buChar char="●"/>
            </a:pPr>
            <a:r>
              <a:rPr lang="en">
                <a:solidFill>
                  <a:srgbClr val="FFFFFF"/>
                </a:solidFill>
                <a:latin typeface="Verdana"/>
                <a:ea typeface="Verdana"/>
                <a:cs typeface="Verdana"/>
                <a:sym typeface="Verdana"/>
              </a:rPr>
              <a:t>Consortium Dedicated Funding </a:t>
            </a:r>
            <a:r>
              <a:rPr b="1" lang="en">
                <a:solidFill>
                  <a:srgbClr val="F9F8CE"/>
                </a:solidFill>
                <a:latin typeface="Verdana"/>
                <a:ea typeface="Verdana"/>
                <a:cs typeface="Verdana"/>
                <a:sym typeface="Verdana"/>
              </a:rPr>
              <a:t>$10,466,894</a:t>
            </a:r>
            <a:endParaRPr b="1">
              <a:solidFill>
                <a:srgbClr val="F9F8CE"/>
              </a:solidFill>
              <a:latin typeface="Verdana"/>
              <a:ea typeface="Verdana"/>
              <a:cs typeface="Verdana"/>
              <a:sym typeface="Verdana"/>
            </a:endParaRPr>
          </a:p>
          <a:p>
            <a:pPr indent="0" lvl="0" marL="457200" rtl="0" algn="l">
              <a:lnSpc>
                <a:spcPct val="100000"/>
              </a:lnSpc>
              <a:spcBef>
                <a:spcPts val="0"/>
              </a:spcBef>
              <a:spcAft>
                <a:spcPts val="0"/>
              </a:spcAft>
              <a:buSzPct val="63000"/>
              <a:buNone/>
            </a:pPr>
            <a:r>
              <a:rPr lang="en">
                <a:solidFill>
                  <a:srgbClr val="FFFFFF"/>
                </a:solidFill>
                <a:latin typeface="Verdana"/>
                <a:ea typeface="Verdana"/>
                <a:cs typeface="Verdana"/>
                <a:sym typeface="Verdana"/>
              </a:rPr>
              <a:t>(increase of $595,420 from previous year)</a:t>
            </a:r>
            <a:endParaRPr>
              <a:solidFill>
                <a:srgbClr val="FFFFFF"/>
              </a:solidFill>
              <a:latin typeface="Verdana"/>
              <a:ea typeface="Verdana"/>
              <a:cs typeface="Verdana"/>
              <a:sym typeface="Verdana"/>
            </a:endParaRPr>
          </a:p>
          <a:p>
            <a:pPr indent="-296608" lvl="0" marL="457200" rtl="0" algn="l">
              <a:lnSpc>
                <a:spcPct val="100000"/>
              </a:lnSpc>
              <a:spcBef>
                <a:spcPts val="600"/>
              </a:spcBef>
              <a:spcAft>
                <a:spcPts val="0"/>
              </a:spcAft>
              <a:buClr>
                <a:schemeClr val="lt1"/>
              </a:buClr>
              <a:buSzPct val="63000"/>
              <a:buFont typeface="Calibri"/>
              <a:buChar char="●"/>
            </a:pPr>
            <a:r>
              <a:rPr lang="en">
                <a:solidFill>
                  <a:schemeClr val="lt1"/>
                </a:solidFill>
                <a:latin typeface="Verdana"/>
                <a:ea typeface="Verdana"/>
                <a:cs typeface="Verdana"/>
                <a:sym typeface="Verdana"/>
              </a:rPr>
              <a:t>Total Member Allocation: MVLA Adult School (CAEP) </a:t>
            </a:r>
            <a:r>
              <a:rPr b="1" lang="en">
                <a:solidFill>
                  <a:srgbClr val="F9F8CE"/>
                </a:solidFill>
                <a:latin typeface="Verdana"/>
                <a:ea typeface="Verdana"/>
                <a:cs typeface="Verdana"/>
                <a:sym typeface="Verdana"/>
              </a:rPr>
              <a:t>$4,401,330</a:t>
            </a:r>
            <a:r>
              <a:rPr b="1" lang="en">
                <a:solidFill>
                  <a:schemeClr val="lt1"/>
                </a:solidFill>
                <a:latin typeface="Verdana"/>
                <a:ea typeface="Verdana"/>
                <a:cs typeface="Verdana"/>
                <a:sym typeface="Verdana"/>
              </a:rPr>
              <a:t> </a:t>
            </a:r>
            <a:r>
              <a:rPr lang="en">
                <a:solidFill>
                  <a:schemeClr val="lt1"/>
                </a:solidFill>
                <a:latin typeface="Verdana"/>
                <a:ea typeface="Verdana"/>
                <a:cs typeface="Verdana"/>
                <a:sym typeface="Verdana"/>
              </a:rPr>
              <a:t>(42% of consortium)</a:t>
            </a:r>
            <a:endParaRPr>
              <a:latin typeface="Verdana"/>
              <a:ea typeface="Verdana"/>
              <a:cs typeface="Verdana"/>
              <a:sym typeface="Verdana"/>
            </a:endParaRPr>
          </a:p>
          <a:p>
            <a:pPr indent="-296608" lvl="0" marL="457200" rtl="0" algn="l">
              <a:lnSpc>
                <a:spcPct val="100000"/>
              </a:lnSpc>
              <a:spcBef>
                <a:spcPts val="0"/>
              </a:spcBef>
              <a:spcAft>
                <a:spcPts val="0"/>
              </a:spcAft>
              <a:buClr>
                <a:schemeClr val="lt1"/>
              </a:buClr>
              <a:buSzPct val="63000"/>
              <a:buFont typeface="Calibri"/>
              <a:buChar char="●"/>
            </a:pPr>
            <a:r>
              <a:rPr lang="en">
                <a:solidFill>
                  <a:schemeClr val="lt1"/>
                </a:solidFill>
                <a:latin typeface="Verdana"/>
                <a:ea typeface="Verdana"/>
                <a:cs typeface="Verdana"/>
                <a:sym typeface="Verdana"/>
              </a:rPr>
              <a:t>Carryover of 4% from </a:t>
            </a:r>
            <a:r>
              <a:rPr lang="en">
                <a:solidFill>
                  <a:schemeClr val="lt1"/>
                </a:solidFill>
                <a:latin typeface="Verdana"/>
                <a:ea typeface="Verdana"/>
                <a:cs typeface="Verdana"/>
                <a:sym typeface="Verdana"/>
              </a:rPr>
              <a:t>2023-202</a:t>
            </a:r>
            <a:r>
              <a:rPr lang="en">
                <a:solidFill>
                  <a:schemeClr val="lt1"/>
                </a:solidFill>
                <a:latin typeface="Verdana"/>
                <a:ea typeface="Verdana"/>
                <a:cs typeface="Verdana"/>
                <a:sym typeface="Verdana"/>
              </a:rPr>
              <a:t>4: </a:t>
            </a:r>
            <a:r>
              <a:rPr b="1" lang="en">
                <a:solidFill>
                  <a:srgbClr val="F9F8CE"/>
                </a:solidFill>
                <a:latin typeface="Verdana"/>
                <a:ea typeface="Verdana"/>
                <a:cs typeface="Verdana"/>
                <a:sym typeface="Verdana"/>
              </a:rPr>
              <a:t>$193,493</a:t>
            </a:r>
            <a:br>
              <a:rPr lang="en">
                <a:solidFill>
                  <a:srgbClr val="F9F8CE"/>
                </a:solidFill>
                <a:latin typeface="Verdana"/>
                <a:ea typeface="Verdana"/>
                <a:cs typeface="Verdana"/>
                <a:sym typeface="Verdana"/>
              </a:rPr>
            </a:br>
            <a:br>
              <a:rPr lang="en">
                <a:solidFill>
                  <a:srgbClr val="F9F8CE"/>
                </a:solidFill>
                <a:latin typeface="Verdana"/>
                <a:ea typeface="Verdana"/>
                <a:cs typeface="Verdana"/>
                <a:sym typeface="Verdana"/>
              </a:rPr>
            </a:br>
            <a:r>
              <a:rPr lang="en" u="sng">
                <a:solidFill>
                  <a:schemeClr val="lt1"/>
                </a:solidFill>
                <a:latin typeface="Verdana"/>
                <a:ea typeface="Verdana"/>
                <a:cs typeface="Verdana"/>
                <a:sym typeface="Verdana"/>
              </a:rPr>
              <a:t>Additional AE Income:</a:t>
            </a:r>
            <a:endParaRPr>
              <a:latin typeface="Verdana"/>
              <a:ea typeface="Verdana"/>
              <a:cs typeface="Verdana"/>
              <a:sym typeface="Verdana"/>
            </a:endParaRPr>
          </a:p>
          <a:p>
            <a:pPr indent="-296608" lvl="0" marL="457200" rtl="0" algn="l">
              <a:lnSpc>
                <a:spcPct val="100000"/>
              </a:lnSpc>
              <a:spcBef>
                <a:spcPts val="0"/>
              </a:spcBef>
              <a:spcAft>
                <a:spcPts val="0"/>
              </a:spcAft>
              <a:buSzPct val="63000"/>
              <a:buChar char="●"/>
            </a:pPr>
            <a:r>
              <a:rPr b="1" lang="en">
                <a:solidFill>
                  <a:srgbClr val="F9F8CE"/>
                </a:solidFill>
                <a:latin typeface="Verdana"/>
                <a:ea typeface="Verdana"/>
                <a:cs typeface="Verdana"/>
                <a:sym typeface="Verdana"/>
              </a:rPr>
              <a:t>$526,772</a:t>
            </a:r>
            <a:r>
              <a:rPr b="1" lang="en">
                <a:solidFill>
                  <a:schemeClr val="lt1"/>
                </a:solidFill>
                <a:latin typeface="Verdana"/>
                <a:ea typeface="Verdana"/>
                <a:cs typeface="Verdana"/>
                <a:sym typeface="Verdana"/>
              </a:rPr>
              <a:t> </a:t>
            </a:r>
            <a:r>
              <a:rPr lang="en">
                <a:solidFill>
                  <a:schemeClr val="lt1"/>
                </a:solidFill>
                <a:latin typeface="Verdana"/>
                <a:ea typeface="Verdana"/>
                <a:cs typeface="Verdana"/>
                <a:sym typeface="Verdana"/>
              </a:rPr>
              <a:t>Grants (WIOA,CalWORKs)</a:t>
            </a:r>
            <a:endParaRPr>
              <a:latin typeface="Verdana"/>
              <a:ea typeface="Verdana"/>
              <a:cs typeface="Verdana"/>
              <a:sym typeface="Verdana"/>
            </a:endParaRPr>
          </a:p>
          <a:p>
            <a:pPr indent="-296608" lvl="0" marL="457200" rtl="0" algn="l">
              <a:lnSpc>
                <a:spcPct val="100000"/>
              </a:lnSpc>
              <a:spcBef>
                <a:spcPts val="0"/>
              </a:spcBef>
              <a:spcAft>
                <a:spcPts val="0"/>
              </a:spcAft>
              <a:buSzPct val="63000"/>
              <a:buChar char="●"/>
            </a:pPr>
            <a:r>
              <a:rPr b="1" lang="en">
                <a:solidFill>
                  <a:srgbClr val="F9F8CE"/>
                </a:solidFill>
                <a:latin typeface="Verdana"/>
                <a:ea typeface="Verdana"/>
                <a:cs typeface="Verdana"/>
                <a:sym typeface="Verdana"/>
              </a:rPr>
              <a:t>$78,947 </a:t>
            </a:r>
            <a:r>
              <a:rPr lang="en">
                <a:solidFill>
                  <a:schemeClr val="lt1"/>
                </a:solidFill>
                <a:latin typeface="Verdana"/>
                <a:ea typeface="Verdana"/>
                <a:cs typeface="Verdana"/>
                <a:sym typeface="Verdana"/>
              </a:rPr>
              <a:t>CTE Fees</a:t>
            </a:r>
            <a:endParaRPr>
              <a:solidFill>
                <a:schemeClr val="lt1"/>
              </a:solidFill>
              <a:latin typeface="Verdana"/>
              <a:ea typeface="Verdana"/>
              <a:cs typeface="Verdana"/>
              <a:sym typeface="Verdana"/>
            </a:endParaRPr>
          </a:p>
          <a:p>
            <a:pPr indent="0" lvl="0" marL="0" rtl="0" algn="l">
              <a:lnSpc>
                <a:spcPct val="90000"/>
              </a:lnSpc>
              <a:spcBef>
                <a:spcPts val="600"/>
              </a:spcBef>
              <a:spcAft>
                <a:spcPts val="0"/>
              </a:spcAft>
              <a:buNone/>
            </a:pPr>
            <a:r>
              <a:t/>
            </a:r>
            <a:endParaRPr/>
          </a:p>
        </p:txBody>
      </p:sp>
      <p:sp>
        <p:nvSpPr>
          <p:cNvPr id="678" name="Google Shape;678;p93"/>
          <p:cNvSpPr txBox="1"/>
          <p:nvPr>
            <p:ph type="title"/>
          </p:nvPr>
        </p:nvSpPr>
        <p:spPr>
          <a:xfrm>
            <a:off x="1676400" y="484654"/>
            <a:ext cx="6129900" cy="593100"/>
          </a:xfrm>
          <a:prstGeom prst="rect">
            <a:avLst/>
          </a:prstGeom>
          <a:noFill/>
          <a:ln>
            <a:noFill/>
          </a:ln>
          <a:effectLst>
            <a:outerShdw blurRad="25400">
              <a:srgbClr val="000000">
                <a:alpha val="45490"/>
              </a:srgbClr>
            </a:outerShdw>
          </a:effectLst>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lt1"/>
              </a:buClr>
              <a:buSzPct val="100000"/>
              <a:buFont typeface="Lustria"/>
              <a:buNone/>
            </a:pPr>
            <a:r>
              <a:rPr b="1" lang="en" cap="none">
                <a:solidFill>
                  <a:schemeClr val="lt1"/>
                </a:solidFill>
                <a:latin typeface="Verdana"/>
                <a:ea typeface="Verdana"/>
                <a:cs typeface="Verdana"/>
                <a:sym typeface="Verdana"/>
              </a:rPr>
              <a:t>Fiscal Solvency</a:t>
            </a:r>
            <a:br>
              <a:rPr b="1" lang="en" cap="none">
                <a:solidFill>
                  <a:schemeClr val="lt1"/>
                </a:solidFill>
                <a:latin typeface="Verdana"/>
                <a:ea typeface="Verdana"/>
                <a:cs typeface="Verdana"/>
                <a:sym typeface="Verdana"/>
              </a:rPr>
            </a:br>
            <a:r>
              <a:rPr b="1" lang="en" cap="none">
                <a:solidFill>
                  <a:schemeClr val="lt1"/>
                </a:solidFill>
                <a:latin typeface="Verdana"/>
                <a:ea typeface="Verdana"/>
                <a:cs typeface="Verdana"/>
                <a:sym typeface="Verdana"/>
              </a:rPr>
              <a:t>202</a:t>
            </a:r>
            <a:r>
              <a:rPr b="1" lang="en">
                <a:solidFill>
                  <a:schemeClr val="lt1"/>
                </a:solidFill>
                <a:latin typeface="Verdana"/>
                <a:ea typeface="Verdana"/>
                <a:cs typeface="Verdana"/>
                <a:sym typeface="Verdana"/>
              </a:rPr>
              <a:t>3</a:t>
            </a:r>
            <a:r>
              <a:rPr b="1" lang="en" cap="none">
                <a:solidFill>
                  <a:schemeClr val="lt1"/>
                </a:solidFill>
                <a:latin typeface="Verdana"/>
                <a:ea typeface="Verdana"/>
                <a:cs typeface="Verdana"/>
                <a:sym typeface="Verdana"/>
              </a:rPr>
              <a:t>-202</a:t>
            </a:r>
            <a:r>
              <a:rPr b="1" lang="en">
                <a:solidFill>
                  <a:schemeClr val="lt1"/>
                </a:solidFill>
                <a:latin typeface="Verdana"/>
                <a:ea typeface="Verdana"/>
                <a:cs typeface="Verdana"/>
                <a:sym typeface="Verdana"/>
              </a:rPr>
              <a:t>4</a:t>
            </a:r>
            <a:endParaRPr cap="none">
              <a:solidFill>
                <a:schemeClr val="lt1"/>
              </a:solidFill>
              <a:latin typeface="Verdana"/>
              <a:ea typeface="Verdana"/>
              <a:cs typeface="Verdana"/>
              <a:sym typeface="Verdana"/>
            </a:endParaRPr>
          </a:p>
        </p:txBody>
      </p:sp>
      <p:pic>
        <p:nvPicPr>
          <p:cNvPr id="679" name="Google Shape;679;p93"/>
          <p:cNvPicPr preferRelativeResize="0"/>
          <p:nvPr/>
        </p:nvPicPr>
        <p:blipFill rotWithShape="1">
          <a:blip r:embed="rId3">
            <a:alphaModFix/>
          </a:blip>
          <a:srcRect b="0" l="0" r="0" t="0"/>
          <a:stretch/>
        </p:blipFill>
        <p:spPr>
          <a:xfrm>
            <a:off x="436974" y="258824"/>
            <a:ext cx="986051" cy="818925"/>
          </a:xfrm>
          <a:prstGeom prst="rect">
            <a:avLst/>
          </a:prstGeom>
          <a:noFill/>
          <a:ln cap="flat" cmpd="sng" w="9525">
            <a:solidFill>
              <a:schemeClr val="dk1"/>
            </a:solidFill>
            <a:prstDash val="solid"/>
            <a:round/>
            <a:headEnd len="sm" w="sm" type="none"/>
            <a:tailEnd len="sm" w="sm" type="none"/>
          </a:ln>
        </p:spPr>
      </p:pic>
      <p:pic>
        <p:nvPicPr>
          <p:cNvPr descr="Money rules to follow to give you long term financial health" id="680" name="Google Shape;680;p93"/>
          <p:cNvPicPr preferRelativeResize="0"/>
          <p:nvPr/>
        </p:nvPicPr>
        <p:blipFill rotWithShape="1">
          <a:blip r:embed="rId4">
            <a:alphaModFix/>
          </a:blip>
          <a:srcRect b="0" l="5864" r="0" t="0"/>
          <a:stretch/>
        </p:blipFill>
        <p:spPr>
          <a:xfrm>
            <a:off x="6977600" y="258834"/>
            <a:ext cx="1660249" cy="895349"/>
          </a:xfrm>
          <a:prstGeom prst="rect">
            <a:avLst/>
          </a:prstGeom>
          <a:noFill/>
          <a:ln cap="flat" cmpd="sng" w="9525">
            <a:solidFill>
              <a:schemeClr val="dk1"/>
            </a:solidFill>
            <a:prstDash val="solid"/>
            <a:round/>
            <a:headEnd len="sm" w="sm" type="none"/>
            <a:tailEnd len="sm" w="sm" type="none"/>
          </a:ln>
        </p:spPr>
      </p:pic>
      <p:sp>
        <p:nvSpPr>
          <p:cNvPr id="681" name="Google Shape;681;p93"/>
          <p:cNvSpPr txBox="1"/>
          <p:nvPr/>
        </p:nvSpPr>
        <p:spPr>
          <a:xfrm>
            <a:off x="627300" y="3526800"/>
            <a:ext cx="7889400" cy="15624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500" u="none" cap="none" strike="noStrike">
                <a:solidFill>
                  <a:srgbClr val="F9F8CE"/>
                </a:solidFill>
                <a:latin typeface="Verdana"/>
                <a:ea typeface="Verdana"/>
                <a:cs typeface="Verdana"/>
                <a:sym typeface="Verdana"/>
              </a:rPr>
              <a:t>AB 1491 - Adult Ed Consortia: Carryover of Allocated Funds (effective January 1, 2023)</a:t>
            </a:r>
            <a:endParaRPr b="1" i="0" sz="1500" u="none" cap="none" strike="noStrike">
              <a:solidFill>
                <a:srgbClr val="F9F8CE"/>
              </a:solidFill>
              <a:latin typeface="Verdana"/>
              <a:ea typeface="Verdana"/>
              <a:cs typeface="Verdana"/>
              <a:sym typeface="Verdana"/>
            </a:endParaRPr>
          </a:p>
          <a:p>
            <a:pPr indent="0" lvl="0" marL="0" marR="0" rtl="0" algn="l">
              <a:lnSpc>
                <a:spcPct val="115000"/>
              </a:lnSpc>
              <a:spcBef>
                <a:spcPts val="1200"/>
              </a:spcBef>
              <a:spcAft>
                <a:spcPts val="1200"/>
              </a:spcAft>
              <a:buClr>
                <a:srgbClr val="000000"/>
              </a:buClr>
              <a:buSzPts val="1000"/>
              <a:buFont typeface="Arial"/>
              <a:buNone/>
            </a:pPr>
            <a:r>
              <a:rPr i="0" lang="en" sz="1500" u="none" cap="none" strike="noStrike">
                <a:solidFill>
                  <a:srgbClr val="FFFFFF"/>
                </a:solidFill>
                <a:latin typeface="Verdana"/>
                <a:ea typeface="Verdana"/>
                <a:cs typeface="Verdana"/>
                <a:sym typeface="Verdana"/>
              </a:rPr>
              <a:t>Authorizes a consortium to reduce a member</a:t>
            </a:r>
            <a:r>
              <a:rPr lang="en" sz="1500">
                <a:solidFill>
                  <a:srgbClr val="FFFFFF"/>
                </a:solidFill>
                <a:latin typeface="Verdana"/>
                <a:ea typeface="Verdana"/>
                <a:cs typeface="Verdana"/>
                <a:sym typeface="Verdana"/>
              </a:rPr>
              <a:t>’</a:t>
            </a:r>
            <a:r>
              <a:rPr i="0" lang="en" sz="1500" u="none" cap="none" strike="noStrike">
                <a:solidFill>
                  <a:srgbClr val="FFFFFF"/>
                </a:solidFill>
                <a:latin typeface="Verdana"/>
                <a:ea typeface="Verdana"/>
                <a:cs typeface="Verdana"/>
                <a:sym typeface="Verdana"/>
              </a:rPr>
              <a:t>s allocation based on the member having excessive carryover for at least 2 consecutive fiscal years beginning with the 2022–2023 fiscal year.</a:t>
            </a:r>
            <a:endParaRPr i="0" sz="1500" u="none" cap="none" strike="noStrike">
              <a:solidFill>
                <a:srgbClr val="F9F8CE"/>
              </a:solidFill>
              <a:latin typeface="Verdana"/>
              <a:ea typeface="Verdana"/>
              <a:cs typeface="Verdana"/>
              <a:sym typeface="Verdan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94"/>
          <p:cNvSpPr/>
          <p:nvPr/>
        </p:nvSpPr>
        <p:spPr>
          <a:xfrm>
            <a:off x="-81225" y="-66450"/>
            <a:ext cx="9532500" cy="5264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ustria"/>
              <a:ea typeface="Lustria"/>
              <a:cs typeface="Lustria"/>
              <a:sym typeface="Lustria"/>
            </a:endParaRPr>
          </a:p>
        </p:txBody>
      </p:sp>
      <p:pic>
        <p:nvPicPr>
          <p:cNvPr id="687" name="Google Shape;687;p94"/>
          <p:cNvPicPr preferRelativeResize="0"/>
          <p:nvPr/>
        </p:nvPicPr>
        <p:blipFill>
          <a:blip r:embed="rId3">
            <a:alphaModFix/>
          </a:blip>
          <a:stretch>
            <a:fillRect/>
          </a:stretch>
        </p:blipFill>
        <p:spPr>
          <a:xfrm>
            <a:off x="71451" y="0"/>
            <a:ext cx="9001100"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1" name="Shape 691"/>
        <p:cNvGrpSpPr/>
        <p:nvPr/>
      </p:nvGrpSpPr>
      <p:grpSpPr>
        <a:xfrm>
          <a:off x="0" y="0"/>
          <a:ext cx="0" cy="0"/>
          <a:chOff x="0" y="0"/>
          <a:chExt cx="0" cy="0"/>
        </a:xfrm>
      </p:grpSpPr>
      <p:sp>
        <p:nvSpPr>
          <p:cNvPr id="692" name="Google Shape;692;p95"/>
          <p:cNvSpPr/>
          <p:nvPr/>
        </p:nvSpPr>
        <p:spPr>
          <a:xfrm>
            <a:off x="-81225" y="-66450"/>
            <a:ext cx="9532500" cy="5264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ustria"/>
              <a:ea typeface="Lustria"/>
              <a:cs typeface="Lustria"/>
              <a:sym typeface="Lustria"/>
            </a:endParaRPr>
          </a:p>
        </p:txBody>
      </p:sp>
      <p:pic>
        <p:nvPicPr>
          <p:cNvPr id="693" name="Google Shape;693;p95"/>
          <p:cNvPicPr preferRelativeResize="0"/>
          <p:nvPr/>
        </p:nvPicPr>
        <p:blipFill>
          <a:blip r:embed="rId4">
            <a:alphaModFix/>
          </a:blip>
          <a:stretch>
            <a:fillRect/>
          </a:stretch>
        </p:blipFill>
        <p:spPr>
          <a:xfrm>
            <a:off x="404225" y="0"/>
            <a:ext cx="8335558" cy="51434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96"/>
          <p:cNvSpPr txBox="1"/>
          <p:nvPr>
            <p:ph idx="4294967295" type="body"/>
          </p:nvPr>
        </p:nvSpPr>
        <p:spPr>
          <a:xfrm>
            <a:off x="179100" y="3443031"/>
            <a:ext cx="8785800" cy="1357500"/>
          </a:xfrm>
          <a:prstGeom prst="rect">
            <a:avLst/>
          </a:prstGeom>
          <a:noFill/>
          <a:ln>
            <a:noFill/>
          </a:ln>
        </p:spPr>
        <p:txBody>
          <a:bodyPr anchorCtr="0" anchor="t" bIns="45700" lIns="91425" spcFirstLastPara="1" rIns="91425" wrap="square" tIns="45700">
            <a:noAutofit/>
          </a:bodyPr>
          <a:lstStyle/>
          <a:p>
            <a:pPr indent="-273050" lvl="0" marL="285750" rtl="0" algn="l">
              <a:lnSpc>
                <a:spcPct val="115000"/>
              </a:lnSpc>
              <a:spcBef>
                <a:spcPts val="0"/>
              </a:spcBef>
              <a:spcAft>
                <a:spcPts val="0"/>
              </a:spcAft>
              <a:buClr>
                <a:schemeClr val="lt1"/>
              </a:buClr>
              <a:buSzPts val="1400"/>
              <a:buFont typeface="Verdana"/>
              <a:buChar char="•"/>
            </a:pPr>
            <a:r>
              <a:rPr lang="en" sz="1400">
                <a:solidFill>
                  <a:schemeClr val="lt1"/>
                </a:solidFill>
                <a:latin typeface="Verdana"/>
                <a:ea typeface="Verdana"/>
                <a:cs typeface="Verdana"/>
                <a:sym typeface="Verdana"/>
              </a:rPr>
              <a:t>To our Superintendent, District Leadership and our Board of Trustees for making student achievement and equity the top priorities in our district. </a:t>
            </a:r>
            <a:endParaRPr sz="1400">
              <a:solidFill>
                <a:schemeClr val="lt1"/>
              </a:solidFill>
              <a:latin typeface="Verdana"/>
              <a:ea typeface="Verdana"/>
              <a:cs typeface="Verdana"/>
              <a:sym typeface="Verdana"/>
            </a:endParaRPr>
          </a:p>
          <a:p>
            <a:pPr indent="-273050" lvl="0" marL="285750" rtl="0" algn="l">
              <a:lnSpc>
                <a:spcPct val="115000"/>
              </a:lnSpc>
              <a:spcBef>
                <a:spcPts val="1200"/>
              </a:spcBef>
              <a:spcAft>
                <a:spcPts val="0"/>
              </a:spcAft>
              <a:buClr>
                <a:schemeClr val="lt1"/>
              </a:buClr>
              <a:buSzPts val="1400"/>
              <a:buFont typeface="Verdana"/>
              <a:buChar char="•"/>
            </a:pPr>
            <a:r>
              <a:rPr lang="en" sz="1400">
                <a:solidFill>
                  <a:schemeClr val="lt1"/>
                </a:solidFill>
                <a:latin typeface="Verdana"/>
                <a:ea typeface="Verdana"/>
                <a:cs typeface="Verdana"/>
                <a:sym typeface="Verdana"/>
              </a:rPr>
              <a:t>To our adult school leadership team, teachers, and support staff for contributing to a school culture that values academic excellence, collaboration, equity, and service. </a:t>
            </a:r>
            <a:endParaRPr sz="1400">
              <a:solidFill>
                <a:schemeClr val="lt1"/>
              </a:solidFill>
              <a:latin typeface="Verdana"/>
              <a:ea typeface="Verdana"/>
              <a:cs typeface="Verdana"/>
              <a:sym typeface="Verdana"/>
            </a:endParaRPr>
          </a:p>
          <a:p>
            <a:pPr indent="-273050" lvl="0" marL="285750" rtl="0" algn="l">
              <a:lnSpc>
                <a:spcPct val="115000"/>
              </a:lnSpc>
              <a:spcBef>
                <a:spcPts val="1200"/>
              </a:spcBef>
              <a:spcAft>
                <a:spcPts val="0"/>
              </a:spcAft>
              <a:buClr>
                <a:schemeClr val="lt1"/>
              </a:buClr>
              <a:buSzPts val="1400"/>
              <a:buFont typeface="Verdana"/>
              <a:buChar char="•"/>
            </a:pPr>
            <a:r>
              <a:rPr lang="en" sz="1400">
                <a:solidFill>
                  <a:schemeClr val="lt1"/>
                </a:solidFill>
                <a:latin typeface="Verdana"/>
                <a:ea typeface="Verdana"/>
                <a:cs typeface="Verdana"/>
                <a:sym typeface="Verdana"/>
              </a:rPr>
              <a:t>To our students who are at the heart of why we do what we do. </a:t>
            </a:r>
            <a:endParaRPr sz="1400">
              <a:solidFill>
                <a:schemeClr val="lt1"/>
              </a:solidFill>
              <a:latin typeface="Verdana"/>
              <a:ea typeface="Verdana"/>
              <a:cs typeface="Verdana"/>
              <a:sym typeface="Verdana"/>
            </a:endParaRPr>
          </a:p>
        </p:txBody>
      </p:sp>
      <p:sp>
        <p:nvSpPr>
          <p:cNvPr id="699" name="Google Shape;699;p96"/>
          <p:cNvSpPr txBox="1"/>
          <p:nvPr/>
        </p:nvSpPr>
        <p:spPr>
          <a:xfrm>
            <a:off x="1032000" y="120401"/>
            <a:ext cx="7080000" cy="552000"/>
          </a:xfrm>
          <a:prstGeom prst="rect">
            <a:avLst/>
          </a:prstGeom>
          <a:noFill/>
          <a:ln>
            <a:noFill/>
          </a:ln>
        </p:spPr>
        <p:txBody>
          <a:bodyPr anchorCtr="0" anchor="b" bIns="45700" lIns="91425" spcFirstLastPara="1" rIns="91425" wrap="square" tIns="45700">
            <a:noAutofit/>
          </a:bodyPr>
          <a:lstStyle/>
          <a:p>
            <a:pPr indent="0" lvl="0" marL="0" rtl="0" algn="ctr">
              <a:lnSpc>
                <a:spcPct val="105000"/>
              </a:lnSpc>
              <a:spcBef>
                <a:spcPts val="0"/>
              </a:spcBef>
              <a:spcAft>
                <a:spcPts val="0"/>
              </a:spcAft>
              <a:buSzPts val="1100"/>
              <a:buNone/>
            </a:pPr>
            <a:r>
              <a:rPr b="1" lang="en" sz="3500">
                <a:solidFill>
                  <a:schemeClr val="lt2"/>
                </a:solidFill>
                <a:latin typeface="Verdana"/>
                <a:ea typeface="Verdana"/>
                <a:cs typeface="Verdana"/>
                <a:sym typeface="Verdana"/>
              </a:rPr>
              <a:t>Acknowledgements</a:t>
            </a:r>
            <a:endParaRPr b="1" sz="5400">
              <a:solidFill>
                <a:schemeClr val="lt2"/>
              </a:solidFill>
              <a:latin typeface="Verdana"/>
              <a:ea typeface="Verdana"/>
              <a:cs typeface="Verdana"/>
              <a:sym typeface="Verdana"/>
            </a:endParaRPr>
          </a:p>
        </p:txBody>
      </p:sp>
      <p:pic>
        <p:nvPicPr>
          <p:cNvPr id="700" name="Google Shape;700;p96"/>
          <p:cNvPicPr preferRelativeResize="0"/>
          <p:nvPr/>
        </p:nvPicPr>
        <p:blipFill>
          <a:blip r:embed="rId3">
            <a:alphaModFix/>
          </a:blip>
          <a:stretch>
            <a:fillRect/>
          </a:stretch>
        </p:blipFill>
        <p:spPr>
          <a:xfrm>
            <a:off x="2501238" y="706576"/>
            <a:ext cx="4141526" cy="2554531"/>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4" name="Shape 704"/>
        <p:cNvGrpSpPr/>
        <p:nvPr/>
      </p:nvGrpSpPr>
      <p:grpSpPr>
        <a:xfrm>
          <a:off x="0" y="0"/>
          <a:ext cx="0" cy="0"/>
          <a:chOff x="0" y="0"/>
          <a:chExt cx="0" cy="0"/>
        </a:xfrm>
      </p:grpSpPr>
      <p:sp>
        <p:nvSpPr>
          <p:cNvPr id="705" name="Google Shape;705;p97"/>
          <p:cNvSpPr txBox="1"/>
          <p:nvPr/>
        </p:nvSpPr>
        <p:spPr>
          <a:xfrm>
            <a:off x="1031985" y="243460"/>
            <a:ext cx="7080000" cy="8163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 sz="3000" u="none" cap="none" strike="noStrike">
                <a:solidFill>
                  <a:schemeClr val="lt2"/>
                </a:solidFill>
                <a:latin typeface="Verdana"/>
                <a:ea typeface="Verdana"/>
                <a:cs typeface="Verdana"/>
                <a:sym typeface="Verdana"/>
              </a:rPr>
              <a:t>THANK YOU </a:t>
            </a:r>
            <a:endParaRPr i="0" sz="800" u="none" cap="none" strike="noStrike">
              <a:solidFill>
                <a:srgbClr val="000000"/>
              </a:solidFill>
              <a:latin typeface="Verdana"/>
              <a:ea typeface="Verdana"/>
              <a:cs typeface="Verdana"/>
              <a:sym typeface="Verdana"/>
            </a:endParaRPr>
          </a:p>
          <a:p>
            <a:pPr indent="0" lvl="0" marL="0" marR="0" rtl="0" algn="ctr">
              <a:lnSpc>
                <a:spcPct val="100000"/>
              </a:lnSpc>
              <a:spcBef>
                <a:spcPts val="600"/>
              </a:spcBef>
              <a:spcAft>
                <a:spcPts val="0"/>
              </a:spcAft>
              <a:buClr>
                <a:srgbClr val="000000"/>
              </a:buClr>
              <a:buSzPts val="3600"/>
              <a:buFont typeface="Arial"/>
              <a:buNone/>
            </a:pPr>
            <a:r>
              <a:rPr b="1" i="0" lang="en" sz="3000" u="none" cap="none" strike="noStrike">
                <a:solidFill>
                  <a:schemeClr val="lt2"/>
                </a:solidFill>
                <a:latin typeface="Verdana"/>
                <a:ea typeface="Verdana"/>
                <a:cs typeface="Verdana"/>
                <a:sym typeface="Verdana"/>
              </a:rPr>
              <a:t>for your </a:t>
            </a:r>
            <a:r>
              <a:rPr b="1" lang="en" sz="3000">
                <a:solidFill>
                  <a:schemeClr val="lt2"/>
                </a:solidFill>
                <a:latin typeface="Verdana"/>
                <a:ea typeface="Verdana"/>
                <a:cs typeface="Verdana"/>
                <a:sym typeface="Verdana"/>
              </a:rPr>
              <a:t>attention</a:t>
            </a:r>
            <a:endParaRPr i="0" sz="800" u="none" cap="none" strike="noStrike">
              <a:solidFill>
                <a:srgbClr val="000000"/>
              </a:solidFill>
              <a:latin typeface="Verdana"/>
              <a:ea typeface="Verdana"/>
              <a:cs typeface="Verdana"/>
              <a:sym typeface="Verdana"/>
            </a:endParaRPr>
          </a:p>
        </p:txBody>
      </p:sp>
      <p:sp>
        <p:nvSpPr>
          <p:cNvPr id="706" name="Google Shape;706;p97"/>
          <p:cNvSpPr txBox="1"/>
          <p:nvPr/>
        </p:nvSpPr>
        <p:spPr>
          <a:xfrm>
            <a:off x="2925900" y="4331900"/>
            <a:ext cx="32922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300">
                <a:solidFill>
                  <a:srgbClr val="DBEFF9"/>
                </a:solidFill>
                <a:latin typeface="Verdana"/>
                <a:ea typeface="Verdana"/>
                <a:cs typeface="Verdana"/>
                <a:sym typeface="Verdana"/>
              </a:rPr>
              <a:t>Questions?</a:t>
            </a:r>
            <a:endParaRPr sz="1100">
              <a:latin typeface="Verdana"/>
              <a:ea typeface="Verdana"/>
              <a:cs typeface="Verdana"/>
              <a:sym typeface="Verdana"/>
            </a:endParaRPr>
          </a:p>
        </p:txBody>
      </p:sp>
      <p:pic>
        <p:nvPicPr>
          <p:cNvPr id="707" name="Google Shape;707;p97"/>
          <p:cNvPicPr preferRelativeResize="0"/>
          <p:nvPr/>
        </p:nvPicPr>
        <p:blipFill>
          <a:blip r:embed="rId4">
            <a:alphaModFix/>
          </a:blip>
          <a:stretch>
            <a:fillRect/>
          </a:stretch>
        </p:blipFill>
        <p:spPr>
          <a:xfrm>
            <a:off x="2321225" y="1212160"/>
            <a:ext cx="4416788" cy="296734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Blu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Gri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late">
  <a:themeElements>
    <a:clrScheme name="Blu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